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0"/>
    <p:restoredTop sz="94658"/>
  </p:normalViewPr>
  <p:slideViewPr>
    <p:cSldViewPr snapToGrid="0">
      <p:cViewPr varScale="1">
        <p:scale>
          <a:sx n="133" d="100"/>
          <a:sy n="133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35E7B3-3A74-489D-2B33-6F19BBD938EE}"/>
              </a:ext>
            </a:extLst>
          </p:cNvPr>
          <p:cNvCxnSpPr>
            <a:cxnSpLocks/>
            <a:stCxn id="19" idx="0"/>
            <a:endCxn id="74" idx="2"/>
          </p:cNvCxnSpPr>
          <p:nvPr/>
        </p:nvCxnSpPr>
        <p:spPr>
          <a:xfrm flipV="1">
            <a:off x="2957337" y="1824170"/>
            <a:ext cx="2" cy="176016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CF5554-4137-4C9F-4556-DFFC1ED4AFFC}"/>
              </a:ext>
            </a:extLst>
          </p:cNvPr>
          <p:cNvSpPr/>
          <p:nvPr/>
        </p:nvSpPr>
        <p:spPr>
          <a:xfrm>
            <a:off x="2042938" y="1146253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76" name="삼각형 75">
            <a:extLst>
              <a:ext uri="{FF2B5EF4-FFF2-40B4-BE49-F238E27FC236}">
                <a16:creationId xmlns:a16="http://schemas.microsoft.com/office/drawing/2014/main" id="{14C48F61-226C-4A28-4BA5-89259ED02001}"/>
              </a:ext>
            </a:extLst>
          </p:cNvPr>
          <p:cNvSpPr/>
          <p:nvPr/>
        </p:nvSpPr>
        <p:spPr>
          <a:xfrm>
            <a:off x="2836468" y="1850536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DDEF-38E5-D52B-9FA9-E8D08FE31E26}"/>
              </a:ext>
            </a:extLst>
          </p:cNvPr>
          <p:cNvSpPr txBox="1"/>
          <p:nvPr/>
        </p:nvSpPr>
        <p:spPr>
          <a:xfrm>
            <a:off x="3933154" y="1300545"/>
            <a:ext cx="27747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Iterator&lt;E&gt; iterator();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797870-10BF-D1D3-F201-EBB0BEC2BD3B}"/>
              </a:ext>
            </a:extLst>
          </p:cNvPr>
          <p:cNvSpPr/>
          <p:nvPr/>
        </p:nvSpPr>
        <p:spPr>
          <a:xfrm>
            <a:off x="1981520" y="3584339"/>
            <a:ext cx="1951634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 class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86C72-F094-B8B6-BADC-F593A8871E13}"/>
              </a:ext>
            </a:extLst>
          </p:cNvPr>
          <p:cNvSpPr txBox="1"/>
          <p:nvPr/>
        </p:nvSpPr>
        <p:spPr>
          <a:xfrm>
            <a:off x="3999385" y="3584339"/>
            <a:ext cx="407275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" altLang="ko-Kore-KR" dirty="0"/>
              <a:t>return new </a:t>
            </a:r>
            <a:r>
              <a:rPr lang="en" altLang="ko-Kore-KR" b="1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lang="en" altLang="ko-Kore-KR" dirty="0"/>
              <a:t>&lt;E&gt; (){</a:t>
            </a:r>
          </a:p>
          <a:p>
            <a:r>
              <a:rPr lang="en" altLang="ko-Kore-KR" dirty="0"/>
              <a:t>	override </a:t>
            </a:r>
            <a:r>
              <a:rPr lang="en" altLang="ko-Kore-KR" dirty="0">
                <a:sym typeface="Wingdings" pitchFamily="2" charset="2"/>
              </a:rPr>
              <a:t> </a:t>
            </a:r>
            <a:r>
              <a:rPr lang="en" altLang="ko-Kore-KR" dirty="0" err="1"/>
              <a:t>hasNext</a:t>
            </a:r>
            <a:r>
              <a:rPr lang="en" altLang="ko-Kore-KR" dirty="0"/>
              <a:t>();</a:t>
            </a:r>
          </a:p>
          <a:p>
            <a:r>
              <a:rPr lang="en" altLang="ko-Kore-KR" dirty="0"/>
              <a:t>	override </a:t>
            </a:r>
            <a:r>
              <a:rPr lang="en" altLang="ko-Kore-KR" dirty="0">
                <a:sym typeface="Wingdings" pitchFamily="2" charset="2"/>
              </a:rPr>
              <a:t> </a:t>
            </a:r>
            <a:r>
              <a:rPr lang="en" altLang="ko-Kore-KR" dirty="0"/>
              <a:t>next();</a:t>
            </a:r>
          </a:p>
          <a:p>
            <a:r>
              <a:rPr lang="en" altLang="ko-Kore-KR" dirty="0"/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99C57-4CDF-B70E-0A36-A7FBC54C01E5}"/>
              </a:ext>
            </a:extLst>
          </p:cNvPr>
          <p:cNvSpPr/>
          <p:nvPr/>
        </p:nvSpPr>
        <p:spPr>
          <a:xfrm>
            <a:off x="5213131" y="2380111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CF239F-039C-2C96-A6C7-A7D1BB7DE384}"/>
              </a:ext>
            </a:extLst>
          </p:cNvPr>
          <p:cNvCxnSpPr>
            <a:cxnSpLocks/>
            <a:stCxn id="22" idx="0"/>
            <a:endCxn id="29" idx="3"/>
          </p:cNvCxnSpPr>
          <p:nvPr/>
        </p:nvCxnSpPr>
        <p:spPr>
          <a:xfrm flipH="1" flipV="1">
            <a:off x="6029690" y="3219494"/>
            <a:ext cx="6075" cy="36484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삼각형 28">
            <a:extLst>
              <a:ext uri="{FF2B5EF4-FFF2-40B4-BE49-F238E27FC236}">
                <a16:creationId xmlns:a16="http://schemas.microsoft.com/office/drawing/2014/main" id="{2A9232C1-F53A-466C-7117-6D2CCB63B568}"/>
              </a:ext>
            </a:extLst>
          </p:cNvPr>
          <p:cNvSpPr/>
          <p:nvPr/>
        </p:nvSpPr>
        <p:spPr>
          <a:xfrm rot="21589369">
            <a:off x="5908499" y="3011099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6A531-FC4C-0586-6BCE-5DC9CC88D753}"/>
              </a:ext>
            </a:extLst>
          </p:cNvPr>
          <p:cNvSpPr txBox="1"/>
          <p:nvPr/>
        </p:nvSpPr>
        <p:spPr>
          <a:xfrm>
            <a:off x="7166751" y="2383401"/>
            <a:ext cx="277473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 err="1"/>
              <a:t>hasNext</a:t>
            </a:r>
            <a:r>
              <a:rPr lang="en" altLang="ko-Kore-KR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next();</a:t>
            </a:r>
          </a:p>
        </p:txBody>
      </p:sp>
    </p:spTree>
    <p:extLst>
      <p:ext uri="{BB962C8B-B14F-4D97-AF65-F5344CB8AC3E}">
        <p14:creationId xmlns:p14="http://schemas.microsoft.com/office/powerpoint/2010/main" val="427208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1261240" y="2982310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7467600" y="2396359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91EC083-541C-9E9B-8E74-45547E8D0167}"/>
              </a:ext>
            </a:extLst>
          </p:cNvPr>
          <p:cNvSpPr/>
          <p:nvPr/>
        </p:nvSpPr>
        <p:spPr>
          <a:xfrm>
            <a:off x="4800601" y="2635468"/>
            <a:ext cx="2049517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왼쪽 화살표[L] 7">
            <a:extLst>
              <a:ext uri="{FF2B5EF4-FFF2-40B4-BE49-F238E27FC236}">
                <a16:creationId xmlns:a16="http://schemas.microsoft.com/office/drawing/2014/main" id="{9D04AC2C-32B1-3B7C-A393-D6DBAA9FBCB0}"/>
              </a:ext>
            </a:extLst>
          </p:cNvPr>
          <p:cNvSpPr/>
          <p:nvPr/>
        </p:nvSpPr>
        <p:spPr>
          <a:xfrm>
            <a:off x="4724401" y="3781097"/>
            <a:ext cx="2049517" cy="69368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5415455" y="2341179"/>
            <a:ext cx="81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save()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3020-7EC9-A4BD-C063-6203B8D5D113}"/>
              </a:ext>
            </a:extLst>
          </p:cNvPr>
          <p:cNvSpPr txBox="1"/>
          <p:nvPr/>
        </p:nvSpPr>
        <p:spPr>
          <a:xfrm>
            <a:off x="5415455" y="4411721"/>
            <a:ext cx="8198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load()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302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486105" y="1742089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  <a:r>
              <a:rPr kumimoji="1" lang="ko-KR" altLang="en-US" dirty="0"/>
              <a:t> 인스턴스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2660430" y="488475"/>
            <a:ext cx="2300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필드에</a:t>
            </a:r>
            <a:r>
              <a:rPr kumimoji="1" lang="ko-KR" altLang="en-US" dirty="0"/>
              <a:t> 저장된 값</a:t>
            </a:r>
            <a:endParaRPr kumimoji="1" lang="en-US" altLang="ko-KR" dirty="0"/>
          </a:p>
          <a:p>
            <a:r>
              <a:rPr lang="ko-Kore-KR" altLang="en-US" b="1" dirty="0"/>
              <a:t>↓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바이트 배열로 변환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4D2B2-93E2-1E12-E480-25ABF6214B4B}"/>
              </a:ext>
            </a:extLst>
          </p:cNvPr>
          <p:cNvSpPr/>
          <p:nvPr/>
        </p:nvSpPr>
        <p:spPr>
          <a:xfrm>
            <a:off x="4616667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986A9B-3821-D12F-3B7C-0A34482BD538}"/>
              </a:ext>
            </a:extLst>
          </p:cNvPr>
          <p:cNvSpPr/>
          <p:nvPr/>
        </p:nvSpPr>
        <p:spPr>
          <a:xfrm>
            <a:off x="5037081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77028-BBB2-1321-BDF5-18B94A81E6B0}"/>
              </a:ext>
            </a:extLst>
          </p:cNvPr>
          <p:cNvSpPr/>
          <p:nvPr/>
        </p:nvSpPr>
        <p:spPr>
          <a:xfrm>
            <a:off x="546537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0BF18-12DE-CD95-B4EC-F83B3D3A69CE}"/>
              </a:ext>
            </a:extLst>
          </p:cNvPr>
          <p:cNvSpPr/>
          <p:nvPr/>
        </p:nvSpPr>
        <p:spPr>
          <a:xfrm>
            <a:off x="5885793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AB9CD-C18D-3FD0-4AF6-36AEC6EBDCB4}"/>
              </a:ext>
            </a:extLst>
          </p:cNvPr>
          <p:cNvSpPr/>
          <p:nvPr/>
        </p:nvSpPr>
        <p:spPr>
          <a:xfrm>
            <a:off x="6320655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B8FD3-D4C7-2681-5B14-4C5E9A1635FF}"/>
              </a:ext>
            </a:extLst>
          </p:cNvPr>
          <p:cNvSpPr/>
          <p:nvPr/>
        </p:nvSpPr>
        <p:spPr>
          <a:xfrm>
            <a:off x="674106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76754" y="2188779"/>
            <a:ext cx="1439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F2DDC8-EC05-679D-643F-CF8AF1D9B44F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4826874" y="2398987"/>
            <a:ext cx="0" cy="66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9B56BE-B793-331E-F892-CBC8E8C2AF58}"/>
              </a:ext>
            </a:extLst>
          </p:cNvPr>
          <p:cNvSpPr txBox="1"/>
          <p:nvPr/>
        </p:nvSpPr>
        <p:spPr>
          <a:xfrm>
            <a:off x="3938752" y="3068001"/>
            <a:ext cx="17762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바이트</a:t>
            </a:r>
            <a:r>
              <a:rPr kumimoji="1" lang="ko-KR" altLang="en-US" dirty="0"/>
              <a:t> 배열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7161483" y="2188778"/>
            <a:ext cx="1767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189075" y="958028"/>
            <a:ext cx="162910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순차적으로 파일에 저장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B4ED7-348A-4191-302C-A14ED33CCDFC}"/>
              </a:ext>
            </a:extLst>
          </p:cNvPr>
          <p:cNvSpPr txBox="1"/>
          <p:nvPr/>
        </p:nvSpPr>
        <p:spPr>
          <a:xfrm>
            <a:off x="6961790" y="3931674"/>
            <a:ext cx="27313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FileOutputStream</a:t>
            </a:r>
            <a:endParaRPr kumimoji="1" lang="en-US" altLang="ko-Kore-KR" dirty="0"/>
          </a:p>
          <a:p>
            <a:r>
              <a:rPr kumimoji="1" lang="en-US" altLang="ko-Kore-KR" dirty="0"/>
              <a:t>Class 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도움을 받는다</a:t>
            </a:r>
            <a:endParaRPr kumimoji="1" lang="ko-Kore-KR" altLang="en-US" dirty="0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E6712322-807F-A76C-9112-31F05D46E0F3}"/>
              </a:ext>
            </a:extLst>
          </p:cNvPr>
          <p:cNvSpPr/>
          <p:nvPr/>
        </p:nvSpPr>
        <p:spPr>
          <a:xfrm>
            <a:off x="7914290" y="2391525"/>
            <a:ext cx="399393" cy="14657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28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486105" y="1742089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  <a:r>
              <a:rPr kumimoji="1" lang="ko-KR" altLang="en-US" dirty="0"/>
              <a:t> 인스턴스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2660430" y="488475"/>
            <a:ext cx="2300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바이트 배열의 값</a:t>
            </a:r>
            <a:endParaRPr kumimoji="1" lang="en-US" altLang="ko-KR" dirty="0"/>
          </a:p>
          <a:p>
            <a:r>
              <a:rPr lang="ko-Kore-KR" altLang="en-US" b="1" dirty="0"/>
              <a:t>↓</a:t>
            </a:r>
            <a:endParaRPr lang="en-US" altLang="ko-Kore-KR" b="1" dirty="0"/>
          </a:p>
          <a:p>
            <a:r>
              <a:rPr kumimoji="1" lang="ko-Kore-KR" altLang="en-US" dirty="0"/>
              <a:t>필드에</a:t>
            </a:r>
            <a:r>
              <a:rPr kumimoji="1" lang="ko-KR" altLang="en-US" dirty="0"/>
              <a:t> 저장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4D2B2-93E2-1E12-E480-25ABF6214B4B}"/>
              </a:ext>
            </a:extLst>
          </p:cNvPr>
          <p:cNvSpPr/>
          <p:nvPr/>
        </p:nvSpPr>
        <p:spPr>
          <a:xfrm>
            <a:off x="4616667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986A9B-3821-D12F-3B7C-0A34482BD538}"/>
              </a:ext>
            </a:extLst>
          </p:cNvPr>
          <p:cNvSpPr/>
          <p:nvPr/>
        </p:nvSpPr>
        <p:spPr>
          <a:xfrm>
            <a:off x="5037081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77028-BBB2-1321-BDF5-18B94A81E6B0}"/>
              </a:ext>
            </a:extLst>
          </p:cNvPr>
          <p:cNvSpPr/>
          <p:nvPr/>
        </p:nvSpPr>
        <p:spPr>
          <a:xfrm>
            <a:off x="546537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0BF18-12DE-CD95-B4EC-F83B3D3A69CE}"/>
              </a:ext>
            </a:extLst>
          </p:cNvPr>
          <p:cNvSpPr/>
          <p:nvPr/>
        </p:nvSpPr>
        <p:spPr>
          <a:xfrm>
            <a:off x="5885793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AB9CD-C18D-3FD0-4AF6-36AEC6EBDCB4}"/>
              </a:ext>
            </a:extLst>
          </p:cNvPr>
          <p:cNvSpPr/>
          <p:nvPr/>
        </p:nvSpPr>
        <p:spPr>
          <a:xfrm>
            <a:off x="6320655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B8FD3-D4C7-2681-5B14-4C5E9A1635FF}"/>
              </a:ext>
            </a:extLst>
          </p:cNvPr>
          <p:cNvSpPr/>
          <p:nvPr/>
        </p:nvSpPr>
        <p:spPr>
          <a:xfrm>
            <a:off x="674106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3176754" y="2188779"/>
            <a:ext cx="1439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F2DDC8-EC05-679D-643F-CF8AF1D9B44F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4826874" y="2398987"/>
            <a:ext cx="0" cy="66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9B56BE-B793-331E-F892-CBC8E8C2AF58}"/>
              </a:ext>
            </a:extLst>
          </p:cNvPr>
          <p:cNvSpPr txBox="1"/>
          <p:nvPr/>
        </p:nvSpPr>
        <p:spPr>
          <a:xfrm>
            <a:off x="3938752" y="3068001"/>
            <a:ext cx="17762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바이트</a:t>
            </a:r>
            <a:r>
              <a:rPr kumimoji="1" lang="ko-KR" altLang="en-US" dirty="0"/>
              <a:t> 배열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7161483" y="2188778"/>
            <a:ext cx="1767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189075" y="958028"/>
            <a:ext cx="162910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파일로부터</a:t>
            </a:r>
            <a:endParaRPr kumimoji="1" lang="en-US" altLang="ko-KR" dirty="0"/>
          </a:p>
          <a:p>
            <a:r>
              <a:rPr kumimoji="1" lang="ko-KR" altLang="en-US" dirty="0"/>
              <a:t>순차적으로 </a:t>
            </a:r>
            <a:endParaRPr kumimoji="1" lang="en-US" altLang="ko-KR" dirty="0"/>
          </a:p>
          <a:p>
            <a:r>
              <a:rPr kumimoji="1" lang="ko-KR" altLang="en-US" dirty="0"/>
              <a:t>읽기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B4ED7-348A-4191-302C-A14ED33CCDFC}"/>
              </a:ext>
            </a:extLst>
          </p:cNvPr>
          <p:cNvSpPr txBox="1"/>
          <p:nvPr/>
        </p:nvSpPr>
        <p:spPr>
          <a:xfrm>
            <a:off x="6961790" y="3931674"/>
            <a:ext cx="27313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FileInputStream</a:t>
            </a:r>
            <a:endParaRPr kumimoji="1" lang="en-US" altLang="ko-Kore-KR" dirty="0"/>
          </a:p>
          <a:p>
            <a:r>
              <a:rPr kumimoji="1" lang="en-US" altLang="ko-Kore-KR" dirty="0"/>
              <a:t>Class 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도움을 받는다</a:t>
            </a:r>
            <a:endParaRPr kumimoji="1" lang="ko-Kore-KR" altLang="en-US" dirty="0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E6712322-807F-A76C-9112-31F05D46E0F3}"/>
              </a:ext>
            </a:extLst>
          </p:cNvPr>
          <p:cNvSpPr/>
          <p:nvPr/>
        </p:nvSpPr>
        <p:spPr>
          <a:xfrm>
            <a:off x="7914290" y="2391525"/>
            <a:ext cx="399393" cy="14657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15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707475" y="2448964"/>
            <a:ext cx="361227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write() </a:t>
            </a:r>
            <a:r>
              <a:rPr kumimoji="1" lang="en-US" altLang="ko-KR" dirty="0">
                <a:sym typeface="Wingdings" pitchFamily="2" charset="2"/>
              </a:rPr>
              <a:t> 1byte </a:t>
            </a:r>
            <a:r>
              <a:rPr kumimoji="1" lang="ko-KR" altLang="en-US" dirty="0">
                <a:sym typeface="Wingdings" pitchFamily="2" charset="2"/>
              </a:rPr>
              <a:t>출력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write(byte[])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byte</a:t>
            </a:r>
            <a:r>
              <a:rPr kumimoji="1" lang="ko-KR" altLang="en-US" dirty="0">
                <a:sym typeface="Wingdings" pitchFamily="2" charset="2"/>
              </a:rPr>
              <a:t>배열 출력</a:t>
            </a:r>
            <a:endParaRPr kumimoji="1"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</p:cNvCxnSpPr>
          <p:nvPr/>
        </p:nvCxnSpPr>
        <p:spPr>
          <a:xfrm>
            <a:off x="3176754" y="2188779"/>
            <a:ext cx="1294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6827782" y="2188778"/>
            <a:ext cx="2100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063607" y="1624348"/>
            <a:ext cx="16291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쓰기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4431423" y="1798581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41B49A-2F27-DFC1-C6C5-CA9A34D1EC75}"/>
              </a:ext>
            </a:extLst>
          </p:cNvPr>
          <p:cNvSpPr/>
          <p:nvPr/>
        </p:nvSpPr>
        <p:spPr>
          <a:xfrm>
            <a:off x="4431423" y="3611616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FileInputStream</a:t>
            </a:r>
            <a:endParaRPr kumimoji="1" lang="ko-Kore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1DB4E561-80EB-2947-AA75-1B8E53DFFEBB}"/>
              </a:ext>
            </a:extLst>
          </p:cNvPr>
          <p:cNvCxnSpPr>
            <a:stCxn id="4" idx="2"/>
            <a:endCxn id="20" idx="3"/>
          </p:cNvCxnSpPr>
          <p:nvPr/>
        </p:nvCxnSpPr>
        <p:spPr>
          <a:xfrm rot="5400000">
            <a:off x="8277554" y="2005503"/>
            <a:ext cx="546539" cy="3446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D02CCD-8095-14EB-497D-F7A67DACB8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176754" y="4001812"/>
            <a:ext cx="12546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63F6D3-E4F2-1B88-26CE-8B74D3A158BA}"/>
              </a:ext>
            </a:extLst>
          </p:cNvPr>
          <p:cNvSpPr txBox="1"/>
          <p:nvPr/>
        </p:nvSpPr>
        <p:spPr>
          <a:xfrm>
            <a:off x="707475" y="4661391"/>
            <a:ext cx="361227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read() </a:t>
            </a:r>
            <a:r>
              <a:rPr kumimoji="1" lang="en-US" altLang="ko-KR" dirty="0">
                <a:sym typeface="Wingdings" pitchFamily="2" charset="2"/>
              </a:rPr>
              <a:t> 1byte </a:t>
            </a:r>
            <a:r>
              <a:rPr kumimoji="1" lang="ko-KR" altLang="en-US" dirty="0">
                <a:sym typeface="Wingdings" pitchFamily="2" charset="2"/>
              </a:rPr>
              <a:t>읽기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read (byte[])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byte</a:t>
            </a:r>
            <a:r>
              <a:rPr kumimoji="1" lang="ko-KR" altLang="en-US" dirty="0">
                <a:sym typeface="Wingdings" pitchFamily="2" charset="2"/>
              </a:rPr>
              <a:t>배열 읽기</a:t>
            </a:r>
            <a:endParaRPr kumimoji="1"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659F8-3AC9-B98D-F1E6-42BAE047FD15}"/>
              </a:ext>
            </a:extLst>
          </p:cNvPr>
          <p:cNvSpPr txBox="1"/>
          <p:nvPr/>
        </p:nvSpPr>
        <p:spPr>
          <a:xfrm>
            <a:off x="7063607" y="4157341"/>
            <a:ext cx="16291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읽기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784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09F307-09E9-43D7-8843-F6D4D28DB119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>
            <a:off x="1352122" y="3333090"/>
            <a:ext cx="470562" cy="31237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A5BC8453-006E-A151-0A4A-45A4E620BFF0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1762025" y="1292114"/>
            <a:ext cx="12700" cy="180449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10839878" y="2706412"/>
            <a:ext cx="1161394" cy="780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87589" y="3096606"/>
            <a:ext cx="1471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0455897" y="3096606"/>
            <a:ext cx="383981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10332742" y="2245859"/>
            <a:ext cx="7455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쓰기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8059538" y="2706409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2125DB-F830-ACE4-0F02-363C31CE27B0}"/>
              </a:ext>
            </a:extLst>
          </p:cNvPr>
          <p:cNvSpPr/>
          <p:nvPr/>
        </p:nvSpPr>
        <p:spPr>
          <a:xfrm>
            <a:off x="942218" y="1055631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JVM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9AB87-2B37-616C-2909-9A727F108C51}"/>
              </a:ext>
            </a:extLst>
          </p:cNvPr>
          <p:cNvSpPr/>
          <p:nvPr/>
        </p:nvSpPr>
        <p:spPr>
          <a:xfrm>
            <a:off x="942218" y="2860125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64BFA5-9784-F432-8A05-973BA7226D5A}"/>
              </a:ext>
            </a:extLst>
          </p:cNvPr>
          <p:cNvSpPr/>
          <p:nvPr/>
        </p:nvSpPr>
        <p:spPr>
          <a:xfrm>
            <a:off x="3345313" y="2860126"/>
            <a:ext cx="1086841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Handler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42A163-FE29-B8AC-25B7-D027CE24A9A7}"/>
              </a:ext>
            </a:extLst>
          </p:cNvPr>
          <p:cNvSpPr/>
          <p:nvPr/>
        </p:nvSpPr>
        <p:spPr>
          <a:xfrm>
            <a:off x="5767782" y="2860124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F21202-8970-9690-3040-1E1DE70BE758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2122" y="1528596"/>
            <a:ext cx="0" cy="133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E685C6-D980-AE8C-4B58-F320D5A1402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762025" y="3096608"/>
            <a:ext cx="15832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A7E7D-6C69-20B8-D83E-9DBD735899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32154" y="3096607"/>
            <a:ext cx="133562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BDA6A9-CA9C-5BBD-83D8-DAB3A257662C}"/>
              </a:ext>
            </a:extLst>
          </p:cNvPr>
          <p:cNvSpPr txBox="1"/>
          <p:nvPr/>
        </p:nvSpPr>
        <p:spPr>
          <a:xfrm>
            <a:off x="1486468" y="1943270"/>
            <a:ext cx="9025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main()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AC1E81-5253-BD94-417C-D2F637555094}"/>
              </a:ext>
            </a:extLst>
          </p:cNvPr>
          <p:cNvSpPr txBox="1"/>
          <p:nvPr/>
        </p:nvSpPr>
        <p:spPr>
          <a:xfrm>
            <a:off x="2032842" y="2609035"/>
            <a:ext cx="1064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excute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38D73-115E-F701-D16D-14530783C40B}"/>
              </a:ext>
            </a:extLst>
          </p:cNvPr>
          <p:cNvSpPr txBox="1"/>
          <p:nvPr/>
        </p:nvSpPr>
        <p:spPr>
          <a:xfrm>
            <a:off x="4195715" y="1423317"/>
            <a:ext cx="13356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findBy</a:t>
            </a:r>
            <a:r>
              <a:rPr kumimoji="1" lang="en-US" altLang="ko-Kore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update()</a:t>
            </a:r>
          </a:p>
          <a:p>
            <a:r>
              <a:rPr kumimoji="1" lang="en-US" altLang="ko-Kore-KR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C984F-1A77-FB56-5A55-F61ACEB23F97}"/>
              </a:ext>
            </a:extLst>
          </p:cNvPr>
          <p:cNvSpPr txBox="1"/>
          <p:nvPr/>
        </p:nvSpPr>
        <p:spPr>
          <a:xfrm>
            <a:off x="6660661" y="1445082"/>
            <a:ext cx="13356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생성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write()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close()</a:t>
            </a:r>
          </a:p>
          <a:p>
            <a:r>
              <a:rPr kumimoji="1" lang="en-US" altLang="ko-Kore-KR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0FDF7-23A4-EF01-9950-5F6FE70CDD35}"/>
              </a:ext>
            </a:extLst>
          </p:cNvPr>
          <p:cNvSpPr txBox="1"/>
          <p:nvPr/>
        </p:nvSpPr>
        <p:spPr>
          <a:xfrm>
            <a:off x="8546304" y="4586697"/>
            <a:ext cx="142282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예외 발생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0DB49DD-8E17-D3C9-BD16-CF01964339F0}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V="1">
            <a:off x="9257718" y="3486803"/>
            <a:ext cx="0" cy="109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9761305E-6C32-4739-80D9-3324C4124ACC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 flipH="1">
            <a:off x="7640845" y="1869930"/>
            <a:ext cx="153714" cy="3080032"/>
          </a:xfrm>
          <a:prstGeom prst="curvedConnector3">
            <a:avLst>
              <a:gd name="adj1" fmla="val -148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9D7A9DA-D8F0-FD62-0D0D-10561FDFC40B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5033209" y="2188614"/>
            <a:ext cx="2" cy="2288952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2AFF47B7-F229-D272-BD0B-BF35C118B592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 flipH="1">
            <a:off x="2620427" y="2064785"/>
            <a:ext cx="1" cy="2536612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E18134-B9B6-9FC0-6C7D-AFA7688923C2}"/>
              </a:ext>
            </a:extLst>
          </p:cNvPr>
          <p:cNvSpPr txBox="1"/>
          <p:nvPr/>
        </p:nvSpPr>
        <p:spPr>
          <a:xfrm>
            <a:off x="7006288" y="3928817"/>
            <a:ext cx="1422827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보고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(throw)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EE44B3-3A0B-D192-6984-510B24B6427B}"/>
              </a:ext>
            </a:extLst>
          </p:cNvPr>
          <p:cNvSpPr txBox="1"/>
          <p:nvPr/>
        </p:nvSpPr>
        <p:spPr>
          <a:xfrm>
            <a:off x="4145171" y="3940366"/>
            <a:ext cx="1909589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144BDF-53FD-0A0A-97CA-AC7E20E9C001}"/>
              </a:ext>
            </a:extLst>
          </p:cNvPr>
          <p:cNvSpPr txBox="1"/>
          <p:nvPr/>
        </p:nvSpPr>
        <p:spPr>
          <a:xfrm>
            <a:off x="1469284" y="3940366"/>
            <a:ext cx="1909589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3: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860E47-D53F-82AE-B139-68AA72551563}"/>
              </a:ext>
            </a:extLst>
          </p:cNvPr>
          <p:cNvSpPr txBox="1"/>
          <p:nvPr/>
        </p:nvSpPr>
        <p:spPr>
          <a:xfrm>
            <a:off x="6617939" y="5152816"/>
            <a:ext cx="2199524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1:</a:t>
            </a:r>
          </a:p>
          <a:p>
            <a:pPr algn="ctr"/>
            <a:r>
              <a:rPr kumimoji="1" lang="en-US" altLang="ko-KR" dirty="0"/>
              <a:t>DAO</a:t>
            </a:r>
            <a:r>
              <a:rPr kumimoji="1" lang="ko-KR" altLang="en-US" dirty="0"/>
              <a:t>에서 예외처리</a:t>
            </a:r>
            <a:endParaRPr kumimoji="1" lang="ko-Kore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B102E5-BE18-1E66-16BA-4B395E31BDAF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flipH="1">
            <a:off x="3888733" y="3333091"/>
            <a:ext cx="1" cy="29390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8C7528-9FD6-2D62-5B45-F93CD28373D4}"/>
              </a:ext>
            </a:extLst>
          </p:cNvPr>
          <p:cNvCxnSpPr>
            <a:cxnSpLocks/>
            <a:stCxn id="6" idx="2"/>
            <a:endCxn id="71" idx="3"/>
          </p:cNvCxnSpPr>
          <p:nvPr/>
        </p:nvCxnSpPr>
        <p:spPr>
          <a:xfrm flipH="1">
            <a:off x="5954781" y="3333089"/>
            <a:ext cx="222905" cy="31237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112554-9F02-DEA4-6599-1772DE2562D6}"/>
              </a:ext>
            </a:extLst>
          </p:cNvPr>
          <p:cNvSpPr txBox="1"/>
          <p:nvPr/>
        </p:nvSpPr>
        <p:spPr>
          <a:xfrm>
            <a:off x="1822684" y="6272167"/>
            <a:ext cx="4132097" cy="3693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사용자에게 예외 상황 알림</a:t>
            </a:r>
            <a:r>
              <a:rPr kumimoji="1" lang="en-US" altLang="ko-KR" dirty="0"/>
              <a:t>(</a:t>
            </a:r>
            <a:r>
              <a:rPr kumimoji="1" lang="ko-KR" altLang="en-US" dirty="0"/>
              <a:t>출력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9D6D9-3576-B8A8-7CA6-5921B49F4712}"/>
              </a:ext>
            </a:extLst>
          </p:cNvPr>
          <p:cNvSpPr txBox="1"/>
          <p:nvPr/>
        </p:nvSpPr>
        <p:spPr>
          <a:xfrm>
            <a:off x="2014774" y="619831"/>
            <a:ext cx="1909589" cy="95410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4: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en-US" altLang="ko-KR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단점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오류상황을 사용자에게 명확하게 안내하지 못한다</a:t>
            </a:r>
            <a:r>
              <a:rPr kumimoji="1" lang="en-US" altLang="ko-KR" sz="1000" dirty="0"/>
              <a:t>.)</a:t>
            </a:r>
            <a:endParaRPr kumimoji="1" lang="ko-Kore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DD2BA3-C95A-826F-C331-D158D3E49B37}"/>
              </a:ext>
            </a:extLst>
          </p:cNvPr>
          <p:cNvSpPr txBox="1"/>
          <p:nvPr/>
        </p:nvSpPr>
        <p:spPr>
          <a:xfrm>
            <a:off x="218483" y="2589512"/>
            <a:ext cx="104396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100" dirty="0" err="1"/>
              <a:t>메인메뉴처리</a:t>
            </a:r>
            <a:endParaRPr kumimoji="1" lang="ko-Kore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4FB675-DEE4-4994-BC4D-902C44495105}"/>
              </a:ext>
            </a:extLst>
          </p:cNvPr>
          <p:cNvSpPr txBox="1"/>
          <p:nvPr/>
        </p:nvSpPr>
        <p:spPr>
          <a:xfrm>
            <a:off x="3344184" y="2595009"/>
            <a:ext cx="758460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UI </a:t>
            </a:r>
            <a:r>
              <a:rPr kumimoji="1" lang="ko-KR" altLang="en-US" sz="1100" dirty="0"/>
              <a:t>처리</a:t>
            </a:r>
            <a:endParaRPr kumimoji="1" lang="ko-Kore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BB0722-C70F-CEAB-D670-18F1AD92BEFE}"/>
              </a:ext>
            </a:extLst>
          </p:cNvPr>
          <p:cNvSpPr txBox="1"/>
          <p:nvPr/>
        </p:nvSpPr>
        <p:spPr>
          <a:xfrm>
            <a:off x="5443223" y="2601640"/>
            <a:ext cx="935425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100" dirty="0"/>
              <a:t>데이터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처리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198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865B1396-40CA-1ED2-4E99-55C2F7BD3D30}"/>
              </a:ext>
            </a:extLst>
          </p:cNvPr>
          <p:cNvCxnSpPr>
            <a:cxnSpLocks/>
            <a:stCxn id="56" idx="2"/>
            <a:endCxn id="83" idx="2"/>
          </p:cNvCxnSpPr>
          <p:nvPr/>
        </p:nvCxnSpPr>
        <p:spPr>
          <a:xfrm rot="5400000" flipH="1">
            <a:off x="4517906" y="3156294"/>
            <a:ext cx="1802979" cy="172235"/>
          </a:xfrm>
          <a:prstGeom prst="curvedConnector5">
            <a:avLst>
              <a:gd name="adj1" fmla="val -12679"/>
              <a:gd name="adj2" fmla="val 430988"/>
              <a:gd name="adj3" fmla="val 6600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11DE7F11-E2DB-1C88-6AA4-19EE31F57837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7350212" y="980667"/>
            <a:ext cx="1" cy="362142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A3DB236B-8DA5-F213-2E05-BD183A9A45DD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5400000" flipH="1" flipV="1">
            <a:off x="5442109" y="1680090"/>
            <a:ext cx="1208682" cy="1013898"/>
          </a:xfrm>
          <a:prstGeom prst="curvedConnector4">
            <a:avLst>
              <a:gd name="adj1" fmla="val 40217"/>
              <a:gd name="adj2" fmla="val 1225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FECBE5-CC6D-101B-47E8-375EC923A768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9160924" y="3264344"/>
            <a:ext cx="1" cy="963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10899749" y="3533852"/>
            <a:ext cx="1161394" cy="780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539500" y="1819180"/>
            <a:ext cx="1" cy="972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0048101" y="3916216"/>
            <a:ext cx="851648" cy="7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8273748" y="3793380"/>
            <a:ext cx="1774353" cy="2456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FileOutputStream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9AB87-2B37-616C-2909-9A727F108C51}"/>
              </a:ext>
            </a:extLst>
          </p:cNvPr>
          <p:cNvSpPr/>
          <p:nvPr/>
        </p:nvSpPr>
        <p:spPr>
          <a:xfrm>
            <a:off x="2223517" y="2791379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64BFA5-9784-F432-8A05-973BA7226D5A}"/>
              </a:ext>
            </a:extLst>
          </p:cNvPr>
          <p:cNvSpPr/>
          <p:nvPr/>
        </p:nvSpPr>
        <p:spPr>
          <a:xfrm>
            <a:off x="4626612" y="2791380"/>
            <a:ext cx="182577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42A163-FE29-B8AC-25B7-D027CE24A9A7}"/>
              </a:ext>
            </a:extLst>
          </p:cNvPr>
          <p:cNvSpPr/>
          <p:nvPr/>
        </p:nvSpPr>
        <p:spPr>
          <a:xfrm>
            <a:off x="8303133" y="2791379"/>
            <a:ext cx="1715584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E685C6-D980-AE8C-4B58-F320D5A1402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043324" y="3027862"/>
            <a:ext cx="15832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A7E7D-6C69-20B8-D83E-9DBD735899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452389" y="3027862"/>
            <a:ext cx="18507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AC984F-1A77-FB56-5A55-F61ACEB23F97}"/>
              </a:ext>
            </a:extLst>
          </p:cNvPr>
          <p:cNvSpPr txBox="1"/>
          <p:nvPr/>
        </p:nvSpPr>
        <p:spPr>
          <a:xfrm>
            <a:off x="1750877" y="2213963"/>
            <a:ext cx="1765085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m</a:t>
            </a:r>
            <a:r>
              <a:rPr kumimoji="1" lang="en-US" altLang="ko-Kore-KR" sz="1100" dirty="0"/>
              <a:t>ain() </a:t>
            </a:r>
            <a:r>
              <a:rPr kumimoji="1" lang="ko-KR" altLang="en-US" sz="1100" dirty="0"/>
              <a:t>전체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try-catch</a:t>
            </a:r>
            <a:r>
              <a:rPr kumimoji="1" lang="ko-KR" altLang="en-US" sz="1100" dirty="0"/>
              <a:t>로 감싸준다</a:t>
            </a:r>
            <a:r>
              <a:rPr kumimoji="1" lang="en-US" altLang="ko-KR" sz="1100" dirty="0"/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29DB4-2B76-292B-9279-CFE819759F17}"/>
              </a:ext>
            </a:extLst>
          </p:cNvPr>
          <p:cNvSpPr/>
          <p:nvPr/>
        </p:nvSpPr>
        <p:spPr>
          <a:xfrm>
            <a:off x="4525601" y="1346215"/>
            <a:ext cx="202779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521D1-2B87-83DE-42E8-6B9A0938E274}"/>
              </a:ext>
            </a:extLst>
          </p:cNvPr>
          <p:cNvSpPr txBox="1"/>
          <p:nvPr/>
        </p:nvSpPr>
        <p:spPr>
          <a:xfrm>
            <a:off x="3672893" y="4568171"/>
            <a:ext cx="3733211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1. </a:t>
            </a:r>
            <a:r>
              <a:rPr kumimoji="1" lang="en-US" altLang="ko-KR" sz="1100" dirty="0" err="1"/>
              <a:t>BoardHandler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생성자 </a:t>
            </a:r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boardDao.load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try-catch</a:t>
            </a:r>
            <a:r>
              <a:rPr kumimoji="1" lang="ko-KR" altLang="en-US" sz="1100" dirty="0"/>
              <a:t>로 오류 처리하기</a:t>
            </a:r>
            <a:endParaRPr kumimoji="1" lang="en-US" altLang="ko-KR" sz="1100" dirty="0"/>
          </a:p>
          <a:p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onInput</a:t>
            </a:r>
            <a:r>
              <a:rPr kumimoji="1" lang="en-US" altLang="ko-KR" sz="1100" dirty="0"/>
              <a:t>(), </a:t>
            </a:r>
            <a:r>
              <a:rPr kumimoji="1" lang="en-US" altLang="ko-KR" sz="1100" dirty="0" err="1"/>
              <a:t>onDelete</a:t>
            </a:r>
            <a:r>
              <a:rPr kumimoji="1" lang="en-US" altLang="ko-KR" sz="1100" dirty="0"/>
              <a:t>(), </a:t>
            </a:r>
            <a:r>
              <a:rPr kumimoji="1" lang="en-US" altLang="ko-KR" sz="1100" dirty="0" err="1"/>
              <a:t>onUpate</a:t>
            </a:r>
            <a:r>
              <a:rPr kumimoji="1" lang="en-US" altLang="ko-KR" sz="1100" dirty="0"/>
              <a:t>() </a:t>
            </a:r>
            <a:r>
              <a:rPr kumimoji="1" lang="en-US" altLang="ko-KR" sz="1100" dirty="0">
                <a:sym typeface="Wingdings" pitchFamily="2" charset="2"/>
              </a:rPr>
              <a:t> save() </a:t>
            </a:r>
            <a:r>
              <a:rPr kumimoji="1" lang="ko-KR" altLang="en-US" sz="1100" dirty="0">
                <a:sym typeface="Wingdings" pitchFamily="2" charset="2"/>
              </a:rPr>
              <a:t>호출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 </a:t>
            </a:r>
            <a:r>
              <a:rPr kumimoji="1" lang="ko-KR" altLang="en-US" sz="1100" dirty="0">
                <a:sym typeface="Wingdings" pitchFamily="2" charset="2"/>
              </a:rPr>
              <a:t>이 메서드들을 호출하는 </a:t>
            </a:r>
            <a:r>
              <a:rPr kumimoji="1" lang="en-US" altLang="ko-KR" sz="1100" dirty="0">
                <a:sym typeface="Wingdings" pitchFamily="2" charset="2"/>
              </a:rPr>
              <a:t>service()</a:t>
            </a:r>
            <a:r>
              <a:rPr kumimoji="1" lang="ko-KR" altLang="en-US" sz="1100" dirty="0">
                <a:sym typeface="Wingdings" pitchFamily="2" charset="2"/>
              </a:rPr>
              <a:t>에 위임</a:t>
            </a:r>
            <a:endParaRPr kumimoji="1" lang="en-US" altLang="ko-KR" sz="1100" dirty="0">
              <a:sym typeface="Wingdings" pitchFamily="2" charset="2"/>
            </a:endParaRPr>
          </a:p>
          <a:p>
            <a:r>
              <a:rPr kumimoji="1" lang="en-US" altLang="ko-KR" sz="1100" dirty="0"/>
              <a:t>3. service()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 </a:t>
            </a:r>
            <a:r>
              <a:rPr kumimoji="1" lang="ko-KR" altLang="en-US" sz="1100" dirty="0"/>
              <a:t>오류를 </a:t>
            </a:r>
            <a:r>
              <a:rPr kumimoji="1" lang="en-US" altLang="ko-KR" sz="1100" dirty="0" err="1"/>
              <a:t>AbstractHandler</a:t>
            </a:r>
            <a:r>
              <a:rPr kumimoji="1" lang="ko-KR" altLang="en-US" sz="1100" dirty="0"/>
              <a:t>로 위임</a:t>
            </a:r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RuntimeException</a:t>
            </a:r>
            <a:r>
              <a:rPr kumimoji="1" lang="en-US" altLang="ko-KR" sz="1100" dirty="0"/>
              <a:t>)</a:t>
            </a:r>
          </a:p>
          <a:p>
            <a:pPr marL="342900" indent="-342900">
              <a:buAutoNum type="arabicPeriod"/>
            </a:pPr>
            <a:endParaRPr kumimoji="1"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48067-4026-401B-0D49-FC8DAC6D0CCB}"/>
              </a:ext>
            </a:extLst>
          </p:cNvPr>
          <p:cNvSpPr txBox="1"/>
          <p:nvPr/>
        </p:nvSpPr>
        <p:spPr>
          <a:xfrm>
            <a:off x="4365754" y="702543"/>
            <a:ext cx="234749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Service</a:t>
            </a:r>
            <a:r>
              <a:rPr kumimoji="1" lang="en-US" altLang="ko-KR" sz="1100" dirty="0"/>
              <a:t>() </a:t>
            </a:r>
            <a:r>
              <a:rPr kumimoji="1" lang="en-US" altLang="ko-KR" sz="1100" dirty="0">
                <a:sym typeface="Wingdings" pitchFamily="2" charset="2"/>
              </a:rPr>
              <a:t>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r>
              <a:rPr kumimoji="1" lang="en-US" altLang="ko-Kore-KR" sz="1100" dirty="0">
                <a:sym typeface="Wingdings" pitchFamily="2" charset="2"/>
              </a:rPr>
              <a:t></a:t>
            </a:r>
            <a:r>
              <a:rPr kumimoji="1" lang="ko-Kore-KR" altLang="en-US" sz="1100" dirty="0"/>
              <a:t> </a:t>
            </a:r>
            <a:r>
              <a:rPr kumimoji="1" lang="en-US" altLang="ko-Kore-KR" sz="1100" dirty="0"/>
              <a:t>try-catch</a:t>
            </a:r>
            <a:r>
              <a:rPr kumimoji="1" lang="ko-Kore-KR" altLang="en-US" sz="1100" dirty="0"/>
              <a:t>로 처리</a:t>
            </a:r>
            <a:r>
              <a:rPr kumimoji="1" lang="en-US" altLang="ko-KR" sz="1100" dirty="0"/>
              <a:t>(Exception)</a:t>
            </a:r>
            <a:endParaRPr kumimoji="1"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03E8B-A66C-BA12-88F0-16005E9EF739}"/>
              </a:ext>
            </a:extLst>
          </p:cNvPr>
          <p:cNvSpPr txBox="1"/>
          <p:nvPr/>
        </p:nvSpPr>
        <p:spPr>
          <a:xfrm>
            <a:off x="7506577" y="1998520"/>
            <a:ext cx="1534339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load(), save()</a:t>
            </a:r>
          </a:p>
          <a:p>
            <a:r>
              <a:rPr kumimoji="1" lang="en-US" altLang="ko-Kore-KR" sz="1100" dirty="0">
                <a:sym typeface="Wingdings" pitchFamily="2" charset="2"/>
              </a:rPr>
              <a:t> </a:t>
            </a:r>
            <a:r>
              <a:rPr kumimoji="1" lang="ko-Kore-KR" altLang="en-US" sz="1100" dirty="0">
                <a:sym typeface="Wingdings" pitchFamily="2" charset="2"/>
              </a:rPr>
              <a:t>호출자에게 위임</a:t>
            </a:r>
            <a:endParaRPr kumimoji="1"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6F46EC-A36A-39B9-FDA7-B2DE3D6E2D00}"/>
              </a:ext>
            </a:extLst>
          </p:cNvPr>
          <p:cNvSpPr txBox="1"/>
          <p:nvPr/>
        </p:nvSpPr>
        <p:spPr>
          <a:xfrm>
            <a:off x="3408512" y="2897056"/>
            <a:ext cx="81980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execute()</a:t>
            </a:r>
            <a:endParaRPr kumimoji="1" lang="ko-Kore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A9BEB7-FF9C-7EC6-D870-7E8B3AE532A7}"/>
              </a:ext>
            </a:extLst>
          </p:cNvPr>
          <p:cNvSpPr txBox="1"/>
          <p:nvPr/>
        </p:nvSpPr>
        <p:spPr>
          <a:xfrm>
            <a:off x="7018362" y="2831175"/>
            <a:ext cx="819808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/>
              <a:t>load()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/>
              <a:t>save()</a:t>
            </a:r>
            <a:endParaRPr kumimoji="1" lang="ko-Kore-KR" altLang="en-US" sz="10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872786-C822-0A0C-98C5-EB2952722E87}"/>
              </a:ext>
            </a:extLst>
          </p:cNvPr>
          <p:cNvSpPr/>
          <p:nvPr/>
        </p:nvSpPr>
        <p:spPr>
          <a:xfrm>
            <a:off x="8273747" y="4227354"/>
            <a:ext cx="1774353" cy="2456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FileInputStream</a:t>
            </a:r>
            <a:endParaRPr kumimoji="1" lang="ko-Kore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0557DA-0A32-BC22-8339-D272C2200CBB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10048100" y="3924049"/>
            <a:ext cx="851649" cy="426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1F67F3-1924-C6AE-8A7B-40D4D2B6C2D0}"/>
              </a:ext>
            </a:extLst>
          </p:cNvPr>
          <p:cNvSpPr txBox="1"/>
          <p:nvPr/>
        </p:nvSpPr>
        <p:spPr>
          <a:xfrm>
            <a:off x="4991800" y="3566819"/>
            <a:ext cx="1027425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onInput</a:t>
            </a:r>
            <a:r>
              <a:rPr kumimoji="1" lang="en-US" altLang="ko-Kore-KR" sz="105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onDelete</a:t>
            </a:r>
            <a:r>
              <a:rPr kumimoji="1" lang="en-US" altLang="ko-Kore-KR" sz="105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onUpate</a:t>
            </a:r>
            <a:r>
              <a:rPr kumimoji="1" lang="en-US" altLang="ko-Kore-KR" sz="1050" dirty="0"/>
              <a:t>()</a:t>
            </a:r>
            <a:endParaRPr kumimoji="1" lang="ko-Kore-KR" altLang="en-US" sz="1050" dirty="0"/>
          </a:p>
        </p:txBody>
      </p: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3B9D1C64-8D57-1873-BC8F-5B672E60749E}"/>
              </a:ext>
            </a:extLst>
          </p:cNvPr>
          <p:cNvCxnSpPr>
            <a:cxnSpLocks/>
            <a:stCxn id="42" idx="2"/>
            <a:endCxn id="56" idx="2"/>
          </p:cNvCxnSpPr>
          <p:nvPr/>
        </p:nvCxnSpPr>
        <p:spPr>
          <a:xfrm rot="5400000">
            <a:off x="6018277" y="2733910"/>
            <a:ext cx="897227" cy="1922753"/>
          </a:xfrm>
          <a:prstGeom prst="curvedConnector3">
            <a:avLst>
              <a:gd name="adj1" fmla="val 1254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85F50F-7423-CC69-7C24-421C8A99A3A6}"/>
              </a:ext>
            </a:extLst>
          </p:cNvPr>
          <p:cNvCxnSpPr>
            <a:stCxn id="56" idx="3"/>
            <a:endCxn id="42" idx="1"/>
          </p:cNvCxnSpPr>
          <p:nvPr/>
        </p:nvCxnSpPr>
        <p:spPr>
          <a:xfrm flipV="1">
            <a:off x="6019225" y="3038924"/>
            <a:ext cx="999137" cy="81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0ACADC-806A-F940-E502-2ECE9B291DCB}"/>
              </a:ext>
            </a:extLst>
          </p:cNvPr>
          <p:cNvSpPr txBox="1"/>
          <p:nvPr/>
        </p:nvSpPr>
        <p:spPr>
          <a:xfrm>
            <a:off x="4993683" y="2087005"/>
            <a:ext cx="679190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050" dirty="0" err="1"/>
              <a:t>sevice</a:t>
            </a:r>
            <a:r>
              <a:rPr kumimoji="1" lang="en-US" altLang="ko-Kore-KR" sz="1050" dirty="0"/>
              <a:t>()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87CE312-2DEA-14B8-ACF7-8ACC38B18E94}"/>
              </a:ext>
            </a:extLst>
          </p:cNvPr>
          <p:cNvCxnSpPr>
            <a:cxnSpLocks/>
            <a:stCxn id="83" idx="2"/>
            <a:endCxn id="56" idx="1"/>
          </p:cNvCxnSpPr>
          <p:nvPr/>
        </p:nvCxnSpPr>
        <p:spPr>
          <a:xfrm flipH="1">
            <a:off x="4991800" y="2340921"/>
            <a:ext cx="341478" cy="15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290</Words>
  <Application>Microsoft Macintosh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2022-08-06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197</cp:revision>
  <dcterms:created xsi:type="dcterms:W3CDTF">2022-07-12T09:40:21Z</dcterms:created>
  <dcterms:modified xsi:type="dcterms:W3CDTF">2022-08-08T10:39:53Z</dcterms:modified>
</cp:coreProperties>
</file>