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9285-B0CD-A849-81C8-31EC078BFB51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1A4E-D473-3D48-8527-1376D53B2E4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51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2022.09.29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22B5-1805-C767-B88D-8FABC10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구동 원리</a:t>
            </a:r>
            <a:endParaRPr kumimoji="1" lang="ko-Kore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6F2D0-8124-EC83-4A15-6C2457EDBFFC}"/>
              </a:ext>
            </a:extLst>
          </p:cNvPr>
          <p:cNvSpPr/>
          <p:nvPr/>
        </p:nvSpPr>
        <p:spPr>
          <a:xfrm>
            <a:off x="377057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A6675-5FE3-18F2-4DA8-E25FE4392E9E}"/>
              </a:ext>
            </a:extLst>
          </p:cNvPr>
          <p:cNvSpPr/>
          <p:nvPr/>
        </p:nvSpPr>
        <p:spPr>
          <a:xfrm>
            <a:off x="2816772" y="1355835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F3918-E83F-F8F0-9376-8DFF5FBD33A4}"/>
              </a:ext>
            </a:extLst>
          </p:cNvPr>
          <p:cNvSpPr/>
          <p:nvPr/>
        </p:nvSpPr>
        <p:spPr>
          <a:xfrm>
            <a:off x="5574423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DDC83-43DC-2647-7E1B-E32CFAC28E28}"/>
              </a:ext>
            </a:extLst>
          </p:cNvPr>
          <p:cNvSpPr/>
          <p:nvPr/>
        </p:nvSpPr>
        <p:spPr>
          <a:xfrm>
            <a:off x="7140464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81E889-243F-B22B-5F41-E88F2E0346DE}"/>
              </a:ext>
            </a:extLst>
          </p:cNvPr>
          <p:cNvSpPr/>
          <p:nvPr/>
        </p:nvSpPr>
        <p:spPr>
          <a:xfrm>
            <a:off x="9116409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221788-AA37-55DA-B1A9-7F7D1EBD935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2440370" y="-13795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17BF786-95A5-9116-6028-280876ED9D8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90923" y="274912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2689899-635E-0E13-BEED-B5765CAAFF3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6754866" y="572815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1C5C598-3204-DBF5-73EF-304C0B9868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673989" y="219733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2E4185E-15F4-72F8-CF8D-FBC6B6B99A8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8673990" y="1375871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337931AA-51EB-2ECE-A3A7-2C48C683988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754867" y="1728953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D60C76DB-5B61-0284-2A13-238F09A44E6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4890923" y="1431050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464188-10DC-0577-382C-5945E3BA63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40370" y="1142343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왼쪽으로 구부러진 화살표[C] 31">
            <a:extLst>
              <a:ext uri="{FF2B5EF4-FFF2-40B4-BE49-F238E27FC236}">
                <a16:creationId xmlns:a16="http://schemas.microsoft.com/office/drawing/2014/main" id="{B698266B-07D2-5179-6137-5A27D5FAFDAC}"/>
              </a:ext>
            </a:extLst>
          </p:cNvPr>
          <p:cNvSpPr/>
          <p:nvPr/>
        </p:nvSpPr>
        <p:spPr>
          <a:xfrm>
            <a:off x="10615449" y="1722383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D4E5F-35BC-C3B9-6796-011E144F049D}"/>
              </a:ext>
            </a:extLst>
          </p:cNvPr>
          <p:cNvSpPr/>
          <p:nvPr/>
        </p:nvSpPr>
        <p:spPr>
          <a:xfrm>
            <a:off x="1849479" y="912863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/board/add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E5E178B-C632-F656-91B7-BA175A90F94A}"/>
              </a:ext>
            </a:extLst>
          </p:cNvPr>
          <p:cNvSpPr/>
          <p:nvPr/>
        </p:nvSpPr>
        <p:spPr>
          <a:xfrm>
            <a:off x="2045577" y="17223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78CB68-4D91-B5C0-0D98-12991BFCA4E0}"/>
              </a:ext>
            </a:extLst>
          </p:cNvPr>
          <p:cNvSpPr/>
          <p:nvPr/>
        </p:nvSpPr>
        <p:spPr>
          <a:xfrm>
            <a:off x="1849479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9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87F183-17A8-0A91-2268-3F972B54ED54}"/>
              </a:ext>
            </a:extLst>
          </p:cNvPr>
          <p:cNvSpPr/>
          <p:nvPr/>
        </p:nvSpPr>
        <p:spPr>
          <a:xfrm>
            <a:off x="4570245" y="99038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138E8-E87F-2071-D0C7-9E566F24CBC6}"/>
              </a:ext>
            </a:extLst>
          </p:cNvPr>
          <p:cNvSpPr/>
          <p:nvPr/>
        </p:nvSpPr>
        <p:spPr>
          <a:xfrm>
            <a:off x="6358977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46D922-CE67-4AA1-70AA-64F126304522}"/>
              </a:ext>
            </a:extLst>
          </p:cNvPr>
          <p:cNvSpPr/>
          <p:nvPr/>
        </p:nvSpPr>
        <p:spPr>
          <a:xfrm>
            <a:off x="8178250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974CAA-2779-ACB5-3EA1-EEE0CCD5A652}"/>
              </a:ext>
            </a:extLst>
          </p:cNvPr>
          <p:cNvSpPr/>
          <p:nvPr/>
        </p:nvSpPr>
        <p:spPr>
          <a:xfrm>
            <a:off x="11021412" y="175851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작업수행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FF81E6-7ABB-C0BC-A2DA-5A146F5A87C6}"/>
              </a:ext>
            </a:extLst>
          </p:cNvPr>
          <p:cNvSpPr/>
          <p:nvPr/>
        </p:nvSpPr>
        <p:spPr>
          <a:xfrm>
            <a:off x="8186130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78B95-7E7C-AE9A-E25E-6E98C1BC357A}"/>
              </a:ext>
            </a:extLst>
          </p:cNvPr>
          <p:cNvSpPr/>
          <p:nvPr/>
        </p:nvSpPr>
        <p:spPr>
          <a:xfrm>
            <a:off x="6358977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C3DD8-EA50-89CA-2B6E-99E7B11E5948}"/>
              </a:ext>
            </a:extLst>
          </p:cNvPr>
          <p:cNvSpPr/>
          <p:nvPr/>
        </p:nvSpPr>
        <p:spPr>
          <a:xfrm>
            <a:off x="4573261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29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5BF30-9761-01F2-CE89-CCA3BECEDBFB}"/>
              </a:ext>
            </a:extLst>
          </p:cNvPr>
          <p:cNvSpPr/>
          <p:nvPr/>
        </p:nvSpPr>
        <p:spPr>
          <a:xfrm>
            <a:off x="2816772" y="1355835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E4433-AC1B-6D9E-AFB2-D09B28D8B757}"/>
              </a:ext>
            </a:extLst>
          </p:cNvPr>
          <p:cNvSpPr/>
          <p:nvPr/>
        </p:nvSpPr>
        <p:spPr>
          <a:xfrm>
            <a:off x="2816772" y="3040117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 err="1"/>
              <a:t>MyFilter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05E5C32-CF5D-9D42-4EB5-61C0E03B646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3810000" y="2148187"/>
            <a:ext cx="5255" cy="89193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02D7A7B0-652B-85FA-2C79-222160486B9C}"/>
              </a:ext>
            </a:extLst>
          </p:cNvPr>
          <p:cNvSpPr/>
          <p:nvPr/>
        </p:nvSpPr>
        <p:spPr>
          <a:xfrm>
            <a:off x="3710151" y="2148187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A0DC9-9E72-2E96-45EA-302B03F5CB73}"/>
              </a:ext>
            </a:extLst>
          </p:cNvPr>
          <p:cNvSpPr/>
          <p:nvPr/>
        </p:nvSpPr>
        <p:spPr>
          <a:xfrm>
            <a:off x="5013435" y="1355834"/>
            <a:ext cx="1082565" cy="777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init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doFIlter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destroy()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9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197365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68742" y="62077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68742" y="1218215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/board/update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197364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197364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5400000" flipH="1" flipV="1">
            <a:off x="8217470" y="-721403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261B389-EC45-88BD-E725-6EBCF5F6C8B9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rot="5400000">
            <a:off x="8217471" y="434735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94220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425118" y="102958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D83E55-7AAB-E29E-AA1A-316E37251A39}"/>
              </a:ext>
            </a:extLst>
          </p:cNvPr>
          <p:cNvSpPr/>
          <p:nvPr/>
        </p:nvSpPr>
        <p:spPr>
          <a:xfrm>
            <a:off x="7425118" y="263503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왼쪽으로 구부러진 화살표[C] 34">
            <a:extLst>
              <a:ext uri="{FF2B5EF4-FFF2-40B4-BE49-F238E27FC236}">
                <a16:creationId xmlns:a16="http://schemas.microsoft.com/office/drawing/2014/main" id="{D9617AB9-1EB9-379A-8300-19273B96769A}"/>
              </a:ext>
            </a:extLst>
          </p:cNvPr>
          <p:cNvSpPr/>
          <p:nvPr/>
        </p:nvSpPr>
        <p:spPr>
          <a:xfrm>
            <a:off x="11786037" y="1764424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24D26-4C05-3FD9-3E71-99864450AEA5}"/>
              </a:ext>
            </a:extLst>
          </p:cNvPr>
          <p:cNvSpPr/>
          <p:nvPr/>
        </p:nvSpPr>
        <p:spPr>
          <a:xfrm>
            <a:off x="12192000" y="1275040"/>
            <a:ext cx="1004178" cy="140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로그인 사용자의 게시글인지 검사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yes, </a:t>
            </a:r>
            <a:r>
              <a:rPr kumimoji="1" lang="ko-KR" altLang="en-US" sz="1200" dirty="0">
                <a:sym typeface="Wingdings" pitchFamily="2" charset="2"/>
              </a:rPr>
              <a:t>변경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1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249569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94844" y="35975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94844" y="1192113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/board/list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249568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7063920" y="1975945"/>
            <a:ext cx="220717" cy="2895600"/>
          </a:xfrm>
          <a:prstGeom prst="curvedConnector3">
            <a:avLst>
              <a:gd name="adj1" fmla="val 203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1032425"/>
            <a:ext cx="1387707" cy="2728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070927" y="313504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62FD480-7BBA-9F4B-6A2D-ABA9858B2FD6}"/>
              </a:ext>
            </a:extLst>
          </p:cNvPr>
          <p:cNvCxnSpPr>
            <a:cxnSpLocks/>
            <a:stCxn id="20" idx="1"/>
            <a:endCxn id="5" idx="1"/>
          </p:cNvCxnSpPr>
          <p:nvPr/>
        </p:nvCxnSpPr>
        <p:spPr>
          <a:xfrm rot="10800000" flipH="1">
            <a:off x="5249567" y="1975945"/>
            <a:ext cx="1" cy="28956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505FD403-0212-6357-66EA-B5388C0EF7A1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7742995" y="2817584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06A9026-9BDD-6FCD-B4DF-902A56C22FD5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5400000">
            <a:off x="7742996" y="3973722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249568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25683-9968-B76C-B90A-02D328D466BD}"/>
              </a:ext>
            </a:extLst>
          </p:cNvPr>
          <p:cNvSpPr/>
          <p:nvPr/>
        </p:nvSpPr>
        <p:spPr>
          <a:xfrm>
            <a:off x="7105486" y="39019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 service()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51A6B-E1EA-8526-1225-33367CB56153}"/>
              </a:ext>
            </a:extLst>
          </p:cNvPr>
          <p:cNvSpPr/>
          <p:nvPr/>
        </p:nvSpPr>
        <p:spPr>
          <a:xfrm>
            <a:off x="7174278" y="554004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A624A4-6FE1-A1A2-152D-B94681F4A12A}"/>
              </a:ext>
            </a:extLst>
          </p:cNvPr>
          <p:cNvSpPr/>
          <p:nvPr/>
        </p:nvSpPr>
        <p:spPr>
          <a:xfrm>
            <a:off x="4621230" y="31434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4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R" sz="2800" b="1" dirty="0" err="1"/>
              <a:t>HTTPServlet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클래스와 </a:t>
            </a:r>
            <a:r>
              <a:rPr kumimoji="1" lang="en-US" altLang="ko-KR" sz="2800" b="1" dirty="0"/>
              <a:t>GET/POST </a:t>
            </a:r>
            <a:r>
              <a:rPr kumimoji="1" lang="ko-KR" altLang="en-US" sz="2800" b="1" dirty="0"/>
              <a:t>요청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C421B7-7284-1E01-DAC5-3D74CBA5E5AE}"/>
              </a:ext>
            </a:extLst>
          </p:cNvPr>
          <p:cNvSpPr/>
          <p:nvPr/>
        </p:nvSpPr>
        <p:spPr>
          <a:xfrm>
            <a:off x="462455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3BD90F-C0F4-060B-3292-C057E24C5FB5}"/>
              </a:ext>
            </a:extLst>
          </p:cNvPr>
          <p:cNvSpPr/>
          <p:nvPr/>
        </p:nvSpPr>
        <p:spPr>
          <a:xfrm>
            <a:off x="3379075" y="1166649"/>
            <a:ext cx="202324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Container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990161-7825-4C68-5C6B-F316E6C4A648}"/>
              </a:ext>
            </a:extLst>
          </p:cNvPr>
          <p:cNvSpPr/>
          <p:nvPr/>
        </p:nvSpPr>
        <p:spPr>
          <a:xfrm>
            <a:off x="6789686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MyServlet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56144-4B6E-143E-A576-BC0AEEEC0109}"/>
              </a:ext>
            </a:extLst>
          </p:cNvPr>
          <p:cNvSpPr/>
          <p:nvPr/>
        </p:nvSpPr>
        <p:spPr>
          <a:xfrm>
            <a:off x="9664262" y="1166648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HttpServlet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2DAA764-8972-B3C4-5246-A38B342E0D9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61393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1516B79-E609-FBFC-5E92-86577BC5D6E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0696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D1F8E1D-AFA9-2E9D-3412-026FE5EE7E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88624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D5D89D-D280-031F-1BF7-DBF461D1EE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87562" y="1487214"/>
            <a:ext cx="1476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52390-CB37-F8A0-141B-7B6CA0566AF4}"/>
              </a:ext>
            </a:extLst>
          </p:cNvPr>
          <p:cNvSpPr/>
          <p:nvPr/>
        </p:nvSpPr>
        <p:spPr>
          <a:xfrm>
            <a:off x="8702565" y="2990192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B646CA-15F1-25E8-5140-F9E60DCB9A09}"/>
              </a:ext>
            </a:extLst>
          </p:cNvPr>
          <p:cNvSpPr/>
          <p:nvPr/>
        </p:nvSpPr>
        <p:spPr>
          <a:xfrm>
            <a:off x="8702564" y="4719144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ore-KR"/>
              <a:t>ervice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C819-0037-24AD-4479-DBD9F3B65FB4}"/>
              </a:ext>
            </a:extLst>
          </p:cNvPr>
          <p:cNvSpPr/>
          <p:nvPr/>
        </p:nvSpPr>
        <p:spPr>
          <a:xfrm>
            <a:off x="10668000" y="3767957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doGet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EA839-4CAA-3EE2-8867-ACA8D30FB111}"/>
              </a:ext>
            </a:extLst>
          </p:cNvPr>
          <p:cNvSpPr/>
          <p:nvPr/>
        </p:nvSpPr>
        <p:spPr>
          <a:xfrm>
            <a:off x="10668000" y="549690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doPost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76EE1-2E3D-5858-0DF6-51235853C1C5}"/>
              </a:ext>
            </a:extLst>
          </p:cNvPr>
          <p:cNvCxnSpPr/>
          <p:nvPr/>
        </p:nvCxnSpPr>
        <p:spPr>
          <a:xfrm>
            <a:off x="1161393" y="2364834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28885D-9D0A-38D0-CF86-32CC6E89AB90}"/>
              </a:ext>
            </a:extLst>
          </p:cNvPr>
          <p:cNvCxnSpPr>
            <a:cxnSpLocks/>
          </p:cNvCxnSpPr>
          <p:nvPr/>
        </p:nvCxnSpPr>
        <p:spPr>
          <a:xfrm>
            <a:off x="4390695" y="2779992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5C9312-4E8E-ED64-EBA2-A9609A9EA2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8624" y="3310757"/>
            <a:ext cx="1213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DC768B-5F1C-5048-BD02-05CC314A2A51}"/>
              </a:ext>
            </a:extLst>
          </p:cNvPr>
          <p:cNvCxnSpPr/>
          <p:nvPr/>
        </p:nvCxnSpPr>
        <p:spPr>
          <a:xfrm>
            <a:off x="1161393" y="4120058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7A1F1B-1D93-8F92-8767-32A6EB44977D}"/>
              </a:ext>
            </a:extLst>
          </p:cNvPr>
          <p:cNvCxnSpPr>
            <a:cxnSpLocks/>
          </p:cNvCxnSpPr>
          <p:nvPr/>
        </p:nvCxnSpPr>
        <p:spPr>
          <a:xfrm>
            <a:off x="4390695" y="4535216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2772DE-1DE3-A9F3-D422-F4C03663B3A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488624" y="5039710"/>
            <a:ext cx="1213940" cy="2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EFF3BFF2-84F0-376A-C242-F9A81E425C1C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0265978" y="3686501"/>
            <a:ext cx="457200" cy="34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DBBF28C-44C0-47EC-C621-03DA657B8D41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16200000" flipH="1">
            <a:off x="10265977" y="5415452"/>
            <a:ext cx="457200" cy="3468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4650D-F002-C112-E513-D33DAF4949B7}"/>
              </a:ext>
            </a:extLst>
          </p:cNvPr>
          <p:cNvSpPr/>
          <p:nvPr/>
        </p:nvSpPr>
        <p:spPr>
          <a:xfrm>
            <a:off x="2121336" y="222206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GET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8C7ED7-A9B0-C233-C30D-ACD63DAA8179}"/>
              </a:ext>
            </a:extLst>
          </p:cNvPr>
          <p:cNvSpPr/>
          <p:nvPr/>
        </p:nvSpPr>
        <p:spPr>
          <a:xfrm>
            <a:off x="2123749" y="3977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POST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A3C199-D155-A034-FC5B-82B818D08A90}"/>
              </a:ext>
            </a:extLst>
          </p:cNvPr>
          <p:cNvSpPr/>
          <p:nvPr/>
        </p:nvSpPr>
        <p:spPr>
          <a:xfrm>
            <a:off x="4935923" y="2575034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0A8987-3A2D-B37F-6FCB-4BB0E3559A31}"/>
              </a:ext>
            </a:extLst>
          </p:cNvPr>
          <p:cNvSpPr/>
          <p:nvPr/>
        </p:nvSpPr>
        <p:spPr>
          <a:xfrm>
            <a:off x="4935923" y="4332890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47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384</Words>
  <Application>Microsoft Macintosh PowerPoint</Application>
  <PresentationFormat>와이드스크린</PresentationFormat>
  <Paragraphs>175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2022.09.29</vt:lpstr>
      <vt:lpstr>PowerPoint 프레젠테이션</vt:lpstr>
      <vt:lpstr>PowerPoint 프레젠테이션</vt:lpstr>
      <vt:lpstr>PowerPoint 프레젠테이션</vt:lpstr>
      <vt:lpstr>필터 구동 원리</vt:lpstr>
      <vt:lpstr>필터 만들기</vt:lpstr>
      <vt:lpstr>필터로 로그인 검사하기1</vt:lpstr>
      <vt:lpstr>필터로 로그인 검사하기2</vt:lpstr>
      <vt:lpstr>HTTPServlet 클래스와 GET/POST 요청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77</cp:revision>
  <dcterms:created xsi:type="dcterms:W3CDTF">2022-09-19T23:54:28Z</dcterms:created>
  <dcterms:modified xsi:type="dcterms:W3CDTF">2022-09-29T05:05:05Z</dcterms:modified>
</cp:coreProperties>
</file>