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43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438" r:id="rId52"/>
    <p:sldId id="396" r:id="rId53"/>
    <p:sldId id="439" r:id="rId54"/>
    <p:sldId id="440" r:id="rId55"/>
    <p:sldId id="397" r:id="rId56"/>
    <p:sldId id="398" r:id="rId57"/>
    <p:sldId id="399" r:id="rId58"/>
    <p:sldId id="400" r:id="rId59"/>
    <p:sldId id="401" r:id="rId60"/>
    <p:sldId id="402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5FF"/>
    <a:srgbClr val="C1C2FF"/>
    <a:srgbClr val="4F94FF"/>
    <a:srgbClr val="FDA9F7"/>
    <a:srgbClr val="FF00A8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150"/>
  </p:normalViewPr>
  <p:slideViewPr>
    <p:cSldViewPr snapToGrid="0">
      <p:cViewPr varScale="1">
        <p:scale>
          <a:sx n="120" d="100"/>
          <a:sy n="120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7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0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3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6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2022-09-26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/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673285" y="181982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9888425" y="1945556"/>
            <a:ext cx="7848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421575" y="1663895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/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E534D-B18A-6F57-4AA0-D69FF99E7AF1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7636715" y="1945557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F97C42D-E6E7-B50A-E4CC-006D0E17D6BB}"/>
              </a:ext>
            </a:extLst>
          </p:cNvPr>
          <p:cNvSpPr/>
          <p:nvPr/>
        </p:nvSpPr>
        <p:spPr>
          <a:xfrm>
            <a:off x="10673285" y="471970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5E5F7-4DC2-FF03-DD42-3A09CC660575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9888425" y="4845436"/>
            <a:ext cx="784860" cy="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958D1C6-079B-5D73-04E5-3430FF733523}"/>
              </a:ext>
            </a:extLst>
          </p:cNvPr>
          <p:cNvSpPr/>
          <p:nvPr/>
        </p:nvSpPr>
        <p:spPr>
          <a:xfrm>
            <a:off x="8421575" y="4569931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57D5461-E618-E420-9F5F-4ED5238C31EF}"/>
              </a:ext>
            </a:extLst>
          </p:cNvPr>
          <p:cNvCxnSpPr>
            <a:cxnSpLocks/>
            <a:stCxn id="42" idx="3"/>
            <a:endCxn id="65" idx="2"/>
          </p:cNvCxnSpPr>
          <p:nvPr/>
        </p:nvCxnSpPr>
        <p:spPr>
          <a:xfrm>
            <a:off x="7636715" y="4851593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60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BC2E3E-9317-CB6B-A1F5-02A044B04363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D8394D-04B5-593A-43E6-7B8ECF92C3A7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E15A91-7216-EF3A-A46B-2B82C68B115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10FC5B1-D8B7-A98F-2240-C91717EC1D5E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ACC17AD-98D4-00E7-1EAD-EA63B9F07BCF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2708264" y="170943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37A90-9CCC-8CA3-07E3-6B4FCF67B19A}"/>
              </a:ext>
            </a:extLst>
          </p:cNvPr>
          <p:cNvSpPr txBox="1"/>
          <p:nvPr/>
        </p:nvSpPr>
        <p:spPr>
          <a:xfrm>
            <a:off x="2753445" y="255122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B9B2-45C8-9989-DA47-47A10D99514F}"/>
              </a:ext>
            </a:extLst>
          </p:cNvPr>
          <p:cNvSpPr txBox="1"/>
          <p:nvPr/>
        </p:nvSpPr>
        <p:spPr>
          <a:xfrm>
            <a:off x="2753445" y="329819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ADC23D-9EE2-603B-E379-B9D83AE648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34334" y="281283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41F06-6193-EEFF-5E4E-872BA0AB99DD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FCC95A-BAD3-CA72-447F-381567B2B99A}"/>
              </a:ext>
            </a:extLst>
          </p:cNvPr>
          <p:cNvSpPr/>
          <p:nvPr/>
        </p:nvSpPr>
        <p:spPr>
          <a:xfrm>
            <a:off x="6564198" y="536189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52F7B-91B3-46EE-45C5-C0F6CED8167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772149" y="552068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99EB015-DBD7-924E-499B-25D840BE9915}"/>
              </a:ext>
            </a:extLst>
          </p:cNvPr>
          <p:cNvSpPr/>
          <p:nvPr/>
        </p:nvSpPr>
        <p:spPr>
          <a:xfrm>
            <a:off x="3952444" y="523902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95EF5F8-6FC1-2A5A-45DE-3A9773CE3840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6200000" flipH="1">
            <a:off x="2708264" y="427651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BBE2AE-B036-CF3E-5DC9-A3BA8C6AC18C}"/>
              </a:ext>
            </a:extLst>
          </p:cNvPr>
          <p:cNvSpPr txBox="1"/>
          <p:nvPr/>
        </p:nvSpPr>
        <p:spPr>
          <a:xfrm>
            <a:off x="2753445" y="511830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F5020-89E4-4474-8082-3F6DDC97A96C}"/>
              </a:ext>
            </a:extLst>
          </p:cNvPr>
          <p:cNvSpPr txBox="1"/>
          <p:nvPr/>
        </p:nvSpPr>
        <p:spPr>
          <a:xfrm>
            <a:off x="2753445" y="586527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F8B345-D6FC-94FF-CF98-4D9B4E8772D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34334" y="537991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3AFED8-B5FC-B041-A345-244FFC0E9E21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645EBB-1C46-D18B-400B-49C345BD92AD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C2FFD1-3DBF-8ECE-57A9-29D23CDB4D64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299E91E-B2D6-0BC9-F232-99035F85BBC6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AE2E2-DAD2-16A6-A11E-B2DA9340347E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4DEB3F5-37D8-FE03-26C8-714D6AFCA27C}"/>
              </a:ext>
            </a:extLst>
          </p:cNvPr>
          <p:cNvCxnSpPr>
            <a:stCxn id="5" idx="2"/>
            <a:endCxn id="2" idx="2"/>
          </p:cNvCxnSpPr>
          <p:nvPr/>
        </p:nvCxnSpPr>
        <p:spPr>
          <a:xfrm rot="10800000">
            <a:off x="2268856" y="2148840"/>
            <a:ext cx="1683589" cy="804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9FB97DB-5C0D-125F-E43D-EAC6272ECB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0800000" flipV="1">
            <a:off x="2268856" y="2953610"/>
            <a:ext cx="1683589" cy="950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CE7E00-4E86-3A92-AB90-65CF70B7357F}"/>
              </a:ext>
            </a:extLst>
          </p:cNvPr>
          <p:cNvSpPr txBox="1"/>
          <p:nvPr/>
        </p:nvSpPr>
        <p:spPr>
          <a:xfrm>
            <a:off x="2280404" y="2822804"/>
            <a:ext cx="13544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주입</a:t>
            </a:r>
            <a:r>
              <a:rPr kumimoji="1" lang="en-US" altLang="ko-Kore-KR" sz="1100" dirty="0"/>
              <a:t>(injection)</a:t>
            </a:r>
            <a:endParaRPr kumimoji="1" lang="ko-Kore-KR" altLang="en-US" sz="11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6788D3A-455E-5B99-FC15-10B41C023530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543300" y="1743075"/>
            <a:ext cx="1318997" cy="928873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36597-6289-44A9-D119-9A17A8B8B346}"/>
              </a:ext>
            </a:extLst>
          </p:cNvPr>
          <p:cNvSpPr txBox="1"/>
          <p:nvPr/>
        </p:nvSpPr>
        <p:spPr>
          <a:xfrm>
            <a:off x="4995158" y="1743075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14B49B2-BB79-B30F-7F89-FEB3A2B9C5F9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 flipV="1">
            <a:off x="3543300" y="3235271"/>
            <a:ext cx="1318997" cy="1074884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489178-9B17-2F53-4914-7828CF32D6F5}"/>
              </a:ext>
            </a:extLst>
          </p:cNvPr>
          <p:cNvSpPr txBox="1"/>
          <p:nvPr/>
        </p:nvSpPr>
        <p:spPr>
          <a:xfrm>
            <a:off x="4995159" y="4033339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C1D1A0-F24A-4974-6D06-0A718BA60100}"/>
              </a:ext>
            </a:extLst>
          </p:cNvPr>
          <p:cNvSpPr/>
          <p:nvPr/>
        </p:nvSpPr>
        <p:spPr>
          <a:xfrm>
            <a:off x="8332470" y="115443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F4B07-1499-1252-1952-140EDD4B22B8}"/>
              </a:ext>
            </a:extLst>
          </p:cNvPr>
          <p:cNvSpPr/>
          <p:nvPr/>
        </p:nvSpPr>
        <p:spPr>
          <a:xfrm>
            <a:off x="8332470" y="3371419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OracleMemberDao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E74750-7789-63B9-0663-657CC71313D7}"/>
              </a:ext>
            </a:extLst>
          </p:cNvPr>
          <p:cNvSpPr/>
          <p:nvPr/>
        </p:nvSpPr>
        <p:spPr>
          <a:xfrm>
            <a:off x="8332470" y="55884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MSSQLMemberDao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4E501-AD65-285B-9F9B-2E330626DA62}"/>
              </a:ext>
            </a:extLst>
          </p:cNvPr>
          <p:cNvSpPr/>
          <p:nvPr/>
        </p:nvSpPr>
        <p:spPr>
          <a:xfrm>
            <a:off x="17526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52889-CA5F-7BD9-5AC2-E7DDD1731450}"/>
              </a:ext>
            </a:extLst>
          </p:cNvPr>
          <p:cNvSpPr/>
          <p:nvPr/>
        </p:nvSpPr>
        <p:spPr>
          <a:xfrm>
            <a:off x="537591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4202-8410-BCA8-D285-E63B9415EE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24150" y="554355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4BBE109-9380-00AF-CDD0-AD33CCC1158C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7191375" y="419099"/>
            <a:ext cx="60007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902DC34-CEBA-7DD6-7742-BFCA05CDA2FF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6082880" y="1527594"/>
            <a:ext cx="2817064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3F248B9-BD62-BD26-8942-592FF9997A85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4974385" y="2636089"/>
            <a:ext cx="503405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A5E666E5-E0BC-A0C5-7FF2-38D63444616B}"/>
              </a:ext>
            </a:extLst>
          </p:cNvPr>
          <p:cNvSpPr/>
          <p:nvPr/>
        </p:nvSpPr>
        <p:spPr>
          <a:xfrm>
            <a:off x="6531827" y="960117"/>
            <a:ext cx="237055" cy="204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0BD7-E79B-715F-96F7-65309B54D799}"/>
              </a:ext>
            </a:extLst>
          </p:cNvPr>
          <p:cNvSpPr txBox="1"/>
          <p:nvPr/>
        </p:nvSpPr>
        <p:spPr>
          <a:xfrm>
            <a:off x="3778667" y="423550"/>
            <a:ext cx="5617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D278C-0C2C-B4C6-F476-A4EF64DB9B87}"/>
              </a:ext>
            </a:extLst>
          </p:cNvPr>
          <p:cNvSpPr txBox="1"/>
          <p:nvPr/>
        </p:nvSpPr>
        <p:spPr>
          <a:xfrm>
            <a:off x="175260" y="1260155"/>
            <a:ext cx="2651760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;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의존 객체 주입 </a:t>
            </a:r>
            <a:endParaRPr kumimoji="1" lang="en-US" altLang="ko-KR" sz="1100" dirty="0">
              <a:sym typeface="Wingdings" pitchFamily="2" charset="2"/>
            </a:endParaRP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객체 교체가 </a:t>
            </a:r>
            <a:r>
              <a:rPr kumimoji="1" lang="ko-KR" altLang="en-US" sz="1100" dirty="0" err="1">
                <a:sym typeface="Wingdings" pitchFamily="2" charset="2"/>
              </a:rPr>
              <a:t>쉬워짐</a:t>
            </a:r>
            <a:endParaRPr kumimoji="1" lang="ko-Kore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17826-6942-6F33-F3C2-DC8A20970160}"/>
              </a:ext>
            </a:extLst>
          </p:cNvPr>
          <p:cNvSpPr txBox="1"/>
          <p:nvPr/>
        </p:nvSpPr>
        <p:spPr>
          <a:xfrm>
            <a:off x="4770120" y="2917605"/>
            <a:ext cx="2651760" cy="132343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인터페이스 적용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ore-KR" altLang="en-US" sz="1100" dirty="0"/>
              <a:t>객체</a:t>
            </a:r>
            <a:r>
              <a:rPr kumimoji="1" lang="ko-KR" altLang="en-US" sz="1100" dirty="0"/>
              <a:t>사용규칙 통일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R" altLang="en-US" sz="1100" dirty="0"/>
              <a:t>객체 교체 시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코드 변경 최소화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2F67B9-F793-DAA7-5F7E-A040C46DC54D}"/>
              </a:ext>
            </a:extLst>
          </p:cNvPr>
          <p:cNvSpPr/>
          <p:nvPr/>
        </p:nvSpPr>
        <p:spPr>
          <a:xfrm>
            <a:off x="1851660" y="81153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0D54A-76B8-6F29-A121-33FB9655418E}"/>
              </a:ext>
            </a:extLst>
          </p:cNvPr>
          <p:cNvSpPr/>
          <p:nvPr/>
        </p:nvSpPr>
        <p:spPr>
          <a:xfrm>
            <a:off x="1851660" y="238125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9E2F8-912F-536A-A798-B91FDB1EDBBB}"/>
              </a:ext>
            </a:extLst>
          </p:cNvPr>
          <p:cNvSpPr/>
          <p:nvPr/>
        </p:nvSpPr>
        <p:spPr>
          <a:xfrm>
            <a:off x="1851660" y="391096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4A7D7-457C-7F42-4D0E-F190653F2FD6}"/>
              </a:ext>
            </a:extLst>
          </p:cNvPr>
          <p:cNvSpPr/>
          <p:nvPr/>
        </p:nvSpPr>
        <p:spPr>
          <a:xfrm>
            <a:off x="1851660" y="548068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4C61DD1-185D-87FA-32E0-9BBEE44ED6CF}"/>
              </a:ext>
            </a:extLst>
          </p:cNvPr>
          <p:cNvSpPr/>
          <p:nvPr/>
        </p:nvSpPr>
        <p:spPr>
          <a:xfrm>
            <a:off x="5886450" y="3100923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7605-555F-5E9F-AE7C-75FF1467C239}"/>
              </a:ext>
            </a:extLst>
          </p:cNvPr>
          <p:cNvSpPr txBox="1"/>
          <p:nvPr/>
        </p:nvSpPr>
        <p:spPr>
          <a:xfrm>
            <a:off x="924645" y="122342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52A1-5BA2-85F2-57BE-A0984C455A93}"/>
              </a:ext>
            </a:extLst>
          </p:cNvPr>
          <p:cNvSpPr txBox="1"/>
          <p:nvPr/>
        </p:nvSpPr>
        <p:spPr>
          <a:xfrm>
            <a:off x="924645" y="279314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4FC41-8201-8D9C-B5D1-A364B2679267}"/>
              </a:ext>
            </a:extLst>
          </p:cNvPr>
          <p:cNvSpPr txBox="1"/>
          <p:nvPr/>
        </p:nvSpPr>
        <p:spPr>
          <a:xfrm>
            <a:off x="924645" y="436286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3D3F1-08D9-6943-FA3A-AEA5AEFA8336}"/>
              </a:ext>
            </a:extLst>
          </p:cNvPr>
          <p:cNvSpPr txBox="1"/>
          <p:nvPr/>
        </p:nvSpPr>
        <p:spPr>
          <a:xfrm>
            <a:off x="924645" y="593258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119CA2-469B-1FB1-CFB7-A7CFC8B8A5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2983230" y="1377315"/>
            <a:ext cx="2903220" cy="2176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37D1C-E49B-488E-AF24-596FDC9BC80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83230" y="2947035"/>
            <a:ext cx="2903220" cy="60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C9171-59F0-4BBF-897B-A94B985AE70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83230" y="3553361"/>
            <a:ext cx="2903220" cy="92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821DC5-30D6-9ADB-A11A-3AC32CE3B3B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983230" y="3553361"/>
            <a:ext cx="2903220" cy="2493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F61BA1D-DA7A-DDFA-00DB-A4AC146E6A68}"/>
              </a:ext>
            </a:extLst>
          </p:cNvPr>
          <p:cNvCxnSpPr>
            <a:cxnSpLocks/>
          </p:cNvCxnSpPr>
          <p:nvPr/>
        </p:nvCxnSpPr>
        <p:spPr>
          <a:xfrm>
            <a:off x="423219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4E64D-C44A-6BB2-AFAB-BD581A3F4C4E}"/>
              </a:ext>
            </a:extLst>
          </p:cNvPr>
          <p:cNvSpPr txBox="1"/>
          <p:nvPr/>
        </p:nvSpPr>
        <p:spPr>
          <a:xfrm>
            <a:off x="14864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EC2C2-2BEA-7069-FA87-FA7FFE498F53}"/>
              </a:ext>
            </a:extLst>
          </p:cNvPr>
          <p:cNvSpPr txBox="1"/>
          <p:nvPr/>
        </p:nvSpPr>
        <p:spPr>
          <a:xfrm>
            <a:off x="6096000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431342-5417-0DC5-543D-C209B989E6A7}"/>
              </a:ext>
            </a:extLst>
          </p:cNvPr>
          <p:cNvSpPr/>
          <p:nvPr/>
        </p:nvSpPr>
        <p:spPr>
          <a:xfrm>
            <a:off x="3406140" y="742428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0B5B6218-6BEB-64D2-AABB-0261D99D4218}"/>
              </a:ext>
            </a:extLst>
          </p:cNvPr>
          <p:cNvSpPr/>
          <p:nvPr/>
        </p:nvSpPr>
        <p:spPr>
          <a:xfrm>
            <a:off x="10080112" y="855775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66DC27-EA0A-F313-3177-9BD7750196A9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4537710" y="1308213"/>
            <a:ext cx="5542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7C27381-5E93-2823-1076-693331BCB03C}"/>
              </a:ext>
            </a:extLst>
          </p:cNvPr>
          <p:cNvCxnSpPr>
            <a:cxnSpLocks/>
          </p:cNvCxnSpPr>
          <p:nvPr/>
        </p:nvCxnSpPr>
        <p:spPr>
          <a:xfrm>
            <a:off x="5100871" y="-13075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5E2E1-965F-6678-F788-381B8FAEC59B}"/>
              </a:ext>
            </a:extLst>
          </p:cNvPr>
          <p:cNvSpPr txBox="1"/>
          <p:nvPr/>
        </p:nvSpPr>
        <p:spPr>
          <a:xfrm>
            <a:off x="3040902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6B73-A55A-7749-1DF1-2F311C8ED47F}"/>
              </a:ext>
            </a:extLst>
          </p:cNvPr>
          <p:cNvSpPr txBox="1"/>
          <p:nvPr/>
        </p:nvSpPr>
        <p:spPr>
          <a:xfrm>
            <a:off x="10279380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1992E24-4CF1-67BF-0742-E33711087A36}"/>
              </a:ext>
            </a:extLst>
          </p:cNvPr>
          <p:cNvCxnSpPr>
            <a:cxnSpLocks/>
          </p:cNvCxnSpPr>
          <p:nvPr/>
        </p:nvCxnSpPr>
        <p:spPr>
          <a:xfrm>
            <a:off x="8712751" y="-9646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DE11C-BD81-79CE-EE86-CBE587252827}"/>
              </a:ext>
            </a:extLst>
          </p:cNvPr>
          <p:cNvSpPr/>
          <p:nvPr/>
        </p:nvSpPr>
        <p:spPr>
          <a:xfrm>
            <a:off x="2587549" y="3066528"/>
            <a:ext cx="1449611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&lt;&lt;client&gt;&gt;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FBD79-8797-0075-2B34-0687A2E57F57}"/>
              </a:ext>
            </a:extLst>
          </p:cNvPr>
          <p:cNvSpPr/>
          <p:nvPr/>
        </p:nvSpPr>
        <p:spPr>
          <a:xfrm>
            <a:off x="6199428" y="3066528"/>
            <a:ext cx="1538678" cy="113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&lt;&lt;server&gt;&gt;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E1512B61-8340-C137-ED43-EF31502A3948}"/>
              </a:ext>
            </a:extLst>
          </p:cNvPr>
          <p:cNvSpPr/>
          <p:nvPr/>
        </p:nvSpPr>
        <p:spPr>
          <a:xfrm>
            <a:off x="24911" y="3132986"/>
            <a:ext cx="996010" cy="99601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92C7A-2CA4-F729-0787-766006023F7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>
            <a:off x="1020921" y="3630991"/>
            <a:ext cx="1566628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8FF837-28A7-AEA9-F3C1-4095B6F2AC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37160" y="3632313"/>
            <a:ext cx="21622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F86241E-B80A-7AB5-B3C4-896A0DB24A0E}"/>
              </a:ext>
            </a:extLst>
          </p:cNvPr>
          <p:cNvSpPr/>
          <p:nvPr/>
        </p:nvSpPr>
        <p:spPr>
          <a:xfrm>
            <a:off x="4832068" y="2982166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CF40-FAD1-664B-D487-41C40B6FAE9D}"/>
              </a:ext>
            </a:extLst>
          </p:cNvPr>
          <p:cNvSpPr txBox="1"/>
          <p:nvPr/>
        </p:nvSpPr>
        <p:spPr>
          <a:xfrm>
            <a:off x="1302618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E829E-BEED-0E54-8A37-2D4E7239DA1B}"/>
              </a:ext>
            </a:extLst>
          </p:cNvPr>
          <p:cNvSpPr txBox="1"/>
          <p:nvPr/>
        </p:nvSpPr>
        <p:spPr>
          <a:xfrm>
            <a:off x="4579164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2B781-89E9-089F-E760-376F2524BC89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7738106" y="1760650"/>
            <a:ext cx="3147821" cy="1871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4E9A6CA-143C-31B4-8A16-CD38146523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3045875" y="2140478"/>
            <a:ext cx="1192530" cy="659570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D1A5A4E-F652-2F07-0360-34F2B65AC1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4874081" y="971842"/>
            <a:ext cx="1192530" cy="2996842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2A1377B-7933-1072-D000-B23A0FF682B4}"/>
              </a:ext>
            </a:extLst>
          </p:cNvPr>
          <p:cNvCxnSpPr>
            <a:cxnSpLocks/>
          </p:cNvCxnSpPr>
          <p:nvPr/>
        </p:nvCxnSpPr>
        <p:spPr>
          <a:xfrm flipV="1">
            <a:off x="2908374" y="163491"/>
            <a:ext cx="2257571" cy="2195753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A64C6A-EFFA-4B4D-5FC1-EFE8889A029F}"/>
              </a:ext>
            </a:extLst>
          </p:cNvPr>
          <p:cNvSpPr txBox="1"/>
          <p:nvPr/>
        </p:nvSpPr>
        <p:spPr>
          <a:xfrm>
            <a:off x="3204097" y="1712506"/>
            <a:ext cx="1213094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쪼개기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역할분리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B36DF-E6F9-BC0B-9FAA-D08FC58B3D20}"/>
              </a:ext>
            </a:extLst>
          </p:cNvPr>
          <p:cNvSpPr txBox="1"/>
          <p:nvPr/>
        </p:nvSpPr>
        <p:spPr>
          <a:xfrm>
            <a:off x="6199428" y="4372406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작업 수행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2EF73-D8CA-5F3C-44DD-CF85F5E72B81}"/>
              </a:ext>
            </a:extLst>
          </p:cNvPr>
          <p:cNvSpPr txBox="1"/>
          <p:nvPr/>
        </p:nvSpPr>
        <p:spPr>
          <a:xfrm>
            <a:off x="2587548" y="4375422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담당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E6472-A634-542A-D3F8-58B2F91CD963}"/>
              </a:ext>
            </a:extLst>
          </p:cNvPr>
          <p:cNvSpPr txBox="1"/>
          <p:nvPr/>
        </p:nvSpPr>
        <p:spPr>
          <a:xfrm>
            <a:off x="8048058" y="3627956"/>
            <a:ext cx="153867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Application Server</a:t>
            </a:r>
            <a:endParaRPr kumimoji="1" lang="ko-Kore-KR" altLang="en-US" sz="14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B0BF-3829-9A44-03B2-83EDB3FE53F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7738106" y="3632313"/>
            <a:ext cx="309952" cy="25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F16EF2B-B793-5E67-08C2-62EC8C4C27E4}"/>
              </a:ext>
            </a:extLst>
          </p:cNvPr>
          <p:cNvSpPr/>
          <p:nvPr/>
        </p:nvSpPr>
        <p:spPr>
          <a:xfrm>
            <a:off x="9134822" y="2390689"/>
            <a:ext cx="523220" cy="523220"/>
          </a:xfrm>
          <a:prstGeom prst="ellipse">
            <a:avLst/>
          </a:prstGeom>
          <a:noFill/>
          <a:ln w="698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곱하기 58">
            <a:extLst>
              <a:ext uri="{FF2B5EF4-FFF2-40B4-BE49-F238E27FC236}">
                <a16:creationId xmlns:a16="http://schemas.microsoft.com/office/drawing/2014/main" id="{360B1C3D-6877-2253-BAB7-91340E674FB8}"/>
              </a:ext>
            </a:extLst>
          </p:cNvPr>
          <p:cNvSpPr/>
          <p:nvPr/>
        </p:nvSpPr>
        <p:spPr>
          <a:xfrm>
            <a:off x="5880069" y="1312570"/>
            <a:ext cx="1005218" cy="746141"/>
          </a:xfrm>
          <a:prstGeom prst="mathMultiply">
            <a:avLst/>
          </a:prstGeom>
          <a:solidFill>
            <a:srgbClr val="7030A0"/>
          </a:solidFill>
          <a:ln w="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59080F-2F9B-1765-178C-89C702DF6ED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5817076" y="-1196507"/>
            <a:ext cx="1758315" cy="676775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09DA23-FD0B-8C5A-D107-54AB7ACD32F3}"/>
              </a:ext>
            </a:extLst>
          </p:cNvPr>
          <p:cNvSpPr txBox="1"/>
          <p:nvPr/>
        </p:nvSpPr>
        <p:spPr>
          <a:xfrm>
            <a:off x="9218787" y="2997363"/>
            <a:ext cx="2688789" cy="52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같은 원격에 있는 </a:t>
            </a:r>
            <a:r>
              <a:rPr kumimoji="1" lang="ko-KR" altLang="en-US" sz="1400" dirty="0" err="1"/>
              <a:t>애들끼리만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접속 가능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DA5E35C1-5FE9-F704-A304-F0F213059002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rot="16200000" flipV="1">
            <a:off x="8044593" y="478773"/>
            <a:ext cx="1117856" cy="391932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01DAABB8-FC5A-1123-A34E-83D4388540CC}"/>
              </a:ext>
            </a:extLst>
          </p:cNvPr>
          <p:cNvCxnSpPr>
            <a:cxnSpLocks/>
            <a:stCxn id="63" idx="0"/>
            <a:endCxn id="58" idx="6"/>
          </p:cNvCxnSpPr>
          <p:nvPr/>
        </p:nvCxnSpPr>
        <p:spPr>
          <a:xfrm rot="16200000" flipV="1">
            <a:off x="9938080" y="2372261"/>
            <a:ext cx="345064" cy="9051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2DEFF3-B90B-5C0A-1B4E-70E02B6402BC}"/>
              </a:ext>
            </a:extLst>
          </p:cNvPr>
          <p:cNvSpPr/>
          <p:nvPr/>
        </p:nvSpPr>
        <p:spPr>
          <a:xfrm>
            <a:off x="462517" y="311884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C04DAD-88F2-ED68-4A09-A2CEFF883ED3}"/>
              </a:ext>
            </a:extLst>
          </p:cNvPr>
          <p:cNvSpPr/>
          <p:nvPr/>
        </p:nvSpPr>
        <p:spPr>
          <a:xfrm>
            <a:off x="8585790" y="311883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C2E42-6DDC-7A2C-AF6C-1F974776DE0B}"/>
              </a:ext>
            </a:extLst>
          </p:cNvPr>
          <p:cNvSpPr/>
          <p:nvPr/>
        </p:nvSpPr>
        <p:spPr>
          <a:xfrm>
            <a:off x="2210688" y="1683487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DF38-074F-614B-6346-0ED97B9A0F15}"/>
              </a:ext>
            </a:extLst>
          </p:cNvPr>
          <p:cNvSpPr/>
          <p:nvPr/>
        </p:nvSpPr>
        <p:spPr>
          <a:xfrm>
            <a:off x="5604245" y="16834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03C564-0C2D-7891-C569-C6AF64EE689E}"/>
              </a:ext>
            </a:extLst>
          </p:cNvPr>
          <p:cNvSpPr/>
          <p:nvPr/>
        </p:nvSpPr>
        <p:spPr>
          <a:xfrm>
            <a:off x="5589182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FEAA-18B2-E55F-ED75-2B736AAA986F}"/>
              </a:ext>
            </a:extLst>
          </p:cNvPr>
          <p:cNvSpPr/>
          <p:nvPr/>
        </p:nvSpPr>
        <p:spPr>
          <a:xfrm>
            <a:off x="2210688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3B58C6-AD57-06D8-AD83-B58FFCF488FC}"/>
              </a:ext>
            </a:extLst>
          </p:cNvPr>
          <p:cNvSpPr/>
          <p:nvPr/>
        </p:nvSpPr>
        <p:spPr>
          <a:xfrm>
            <a:off x="5567917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StringWriter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E4079-6DB1-0B13-7530-FF672EAF3BCD}"/>
              </a:ext>
            </a:extLst>
          </p:cNvPr>
          <p:cNvSpPr/>
          <p:nvPr/>
        </p:nvSpPr>
        <p:spPr>
          <a:xfrm>
            <a:off x="9824484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PrintWriter</a:t>
            </a:r>
            <a:endParaRPr kumimoji="1" lang="ko-Kore-KR" altLang="en-US" dirty="0"/>
          </a:p>
        </p:txBody>
      </p:sp>
      <p:sp>
        <p:nvSpPr>
          <p:cNvPr id="10" name="원통[C] 9">
            <a:extLst>
              <a:ext uri="{FF2B5EF4-FFF2-40B4-BE49-F238E27FC236}">
                <a16:creationId xmlns:a16="http://schemas.microsoft.com/office/drawing/2014/main" id="{C2EFDF43-8238-3F5D-9E83-18F5DC453F9F}"/>
              </a:ext>
            </a:extLst>
          </p:cNvPr>
          <p:cNvSpPr/>
          <p:nvPr/>
        </p:nvSpPr>
        <p:spPr>
          <a:xfrm>
            <a:off x="5567915" y="5617549"/>
            <a:ext cx="1881963" cy="829339"/>
          </a:xfrm>
          <a:prstGeom prst="can">
            <a:avLst/>
          </a:prstGeom>
          <a:solidFill>
            <a:srgbClr val="8385FF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88368946-9ABB-B7B2-346C-B622A7A85D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82973" y="630861"/>
            <a:ext cx="227715" cy="1371603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D134FAF6-C208-95A3-7120-803C4B2C30A6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>
            <a:off x="462518" y="630862"/>
            <a:ext cx="1748171" cy="2743205"/>
          </a:xfrm>
          <a:prstGeom prst="bentConnector3">
            <a:avLst>
              <a:gd name="adj1" fmla="val 113077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84D09E28-AA90-DE56-D206-8751D357FCFA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837081" y="630860"/>
            <a:ext cx="748709" cy="1371606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EF0E0F61-D0F0-C3D1-FF59-1B106652CCB1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7371903" y="1399951"/>
            <a:ext cx="2424230" cy="1524000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9232FFF-AAFC-7C7D-A331-D620812FB138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0106246" y="630860"/>
            <a:ext cx="666307" cy="386494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73CBB6-1B11-9BB0-D8F2-4953D55B48E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64055" y="4814783"/>
            <a:ext cx="236042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D453C1-9A62-23C0-EA6A-268C026976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3524" y="2002464"/>
            <a:ext cx="1160721" cy="2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30FF50B-EB84-709F-9E13-BA2F947ABDD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43524" y="3374066"/>
            <a:ext cx="1145658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D1B2C8AC-F329-14F0-7173-E67B4BD21F9F}"/>
              </a:ext>
            </a:extLst>
          </p:cNvPr>
          <p:cNvCxnSpPr>
            <a:stCxn id="8" idx="1"/>
            <a:endCxn id="6" idx="2"/>
          </p:cNvCxnSpPr>
          <p:nvPr/>
        </p:nvCxnSpPr>
        <p:spPr>
          <a:xfrm rot="10800000" flipH="1">
            <a:off x="5567916" y="3693043"/>
            <a:ext cx="1137683" cy="1121741"/>
          </a:xfrm>
          <a:prstGeom prst="curvedConnector4">
            <a:avLst>
              <a:gd name="adj1" fmla="val -20093"/>
              <a:gd name="adj2" fmla="val 64218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59C977-E59A-8B3C-12FE-A76465A5E3D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6508897" y="5133759"/>
            <a:ext cx="7089" cy="483790"/>
          </a:xfrm>
          <a:prstGeom prst="straightConnector1">
            <a:avLst/>
          </a:prstGeom>
          <a:ln>
            <a:solidFill>
              <a:srgbClr val="C1C2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E8A650C4-9069-A486-0856-3276A3106463}"/>
              </a:ext>
            </a:extLst>
          </p:cNvPr>
          <p:cNvCxnSpPr>
            <a:stCxn id="9" idx="2"/>
            <a:endCxn id="10" idx="4"/>
          </p:cNvCxnSpPr>
          <p:nvPr/>
        </p:nvCxnSpPr>
        <p:spPr>
          <a:xfrm rot="5400000">
            <a:off x="8661986" y="3921652"/>
            <a:ext cx="898460" cy="3322675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AC39540-5594-CA28-EE96-0DC13CD0276F}"/>
              </a:ext>
            </a:extLst>
          </p:cNvPr>
          <p:cNvSpPr txBox="1"/>
          <p:nvPr/>
        </p:nvSpPr>
        <p:spPr>
          <a:xfrm>
            <a:off x="-22147" y="190034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</a:t>
            </a:r>
            <a:endParaRPr kumimoji="1" lang="ko-Kore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83940E-6528-2B74-228A-2B11FD3AAE3D}"/>
              </a:ext>
            </a:extLst>
          </p:cNvPr>
          <p:cNvSpPr txBox="1"/>
          <p:nvPr/>
        </p:nvSpPr>
        <p:spPr>
          <a:xfrm>
            <a:off x="1809751" y="1163479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out</a:t>
            </a:r>
            <a:endParaRPr kumimoji="1" lang="ko-Kore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E025AA-6CAB-0E9D-9842-A04FA061C416}"/>
              </a:ext>
            </a:extLst>
          </p:cNvPr>
          <p:cNvSpPr txBox="1"/>
          <p:nvPr/>
        </p:nvSpPr>
        <p:spPr>
          <a:xfrm>
            <a:off x="4734150" y="1871660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요청</a:t>
            </a:r>
            <a:endParaRPr kumimoji="1" lang="ko-Kore-KR" altLang="en-US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1D9791-4E45-A595-B506-944A8762C330}"/>
              </a:ext>
            </a:extLst>
          </p:cNvPr>
          <p:cNvSpPr txBox="1"/>
          <p:nvPr/>
        </p:nvSpPr>
        <p:spPr>
          <a:xfrm>
            <a:off x="4739461" y="3243261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응답</a:t>
            </a:r>
            <a:endParaRPr kumimoji="1" lang="ko-Kore-KR" altLang="en-US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E532FC-E3A2-64DA-10B4-70E83C222E3A}"/>
              </a:ext>
            </a:extLst>
          </p:cNvPr>
          <p:cNvSpPr txBox="1"/>
          <p:nvPr/>
        </p:nvSpPr>
        <p:spPr>
          <a:xfrm>
            <a:off x="6095997" y="386083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 err="1"/>
              <a:t>writeUTF</a:t>
            </a:r>
            <a:r>
              <a:rPr kumimoji="1" lang="en-US" altLang="ko-KR" sz="1100" b="1" dirty="0"/>
              <a:t>()</a:t>
            </a:r>
            <a:endParaRPr kumimoji="1" lang="ko-Kore-KR" altLang="en-US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99A8C6-900D-39E3-9661-0F9EF6C6075C}"/>
              </a:ext>
            </a:extLst>
          </p:cNvPr>
          <p:cNvSpPr txBox="1"/>
          <p:nvPr/>
        </p:nvSpPr>
        <p:spPr>
          <a:xfrm>
            <a:off x="8921600" y="5746472"/>
            <a:ext cx="57415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쌓임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3E6A0D-F113-0CDC-2D1C-50D150BC83BA}"/>
              </a:ext>
            </a:extLst>
          </p:cNvPr>
          <p:cNvSpPr txBox="1"/>
          <p:nvPr/>
        </p:nvSpPr>
        <p:spPr>
          <a:xfrm>
            <a:off x="6095998" y="434960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/>
              <a:t>toString</a:t>
            </a:r>
            <a:r>
              <a:rPr kumimoji="1" lang="en-US" altLang="ko-Kore-KR" sz="1100" b="1" dirty="0"/>
              <a:t>()</a:t>
            </a:r>
            <a:endParaRPr kumimoji="1" lang="ko-Kore-KR" altLang="en-US" sz="11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83E26A-565F-F07D-B838-66F4968C1CD5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6541678" y="4122446"/>
            <a:ext cx="1" cy="2271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B258B2-EE6E-1021-1518-841B66E548D1}"/>
              </a:ext>
            </a:extLst>
          </p:cNvPr>
          <p:cNvSpPr txBox="1"/>
          <p:nvPr/>
        </p:nvSpPr>
        <p:spPr>
          <a:xfrm>
            <a:off x="10292316" y="1683486"/>
            <a:ext cx="945412" cy="1107996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println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09981C-D15E-8A2B-8993-C0613D7E62FD}"/>
              </a:ext>
            </a:extLst>
          </p:cNvPr>
          <p:cNvSpPr txBox="1"/>
          <p:nvPr/>
        </p:nvSpPr>
        <p:spPr>
          <a:xfrm>
            <a:off x="10477943" y="131666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호출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5BFBE0-2B10-B922-5829-FD129A82C165}"/>
              </a:ext>
            </a:extLst>
          </p:cNvPr>
          <p:cNvSpPr/>
          <p:nvPr/>
        </p:nvSpPr>
        <p:spPr>
          <a:xfrm>
            <a:off x="882502" y="1822819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2155E-BDE5-EEA3-753F-0DDA1A08C242}"/>
              </a:ext>
            </a:extLst>
          </p:cNvPr>
          <p:cNvSpPr/>
          <p:nvPr/>
        </p:nvSpPr>
        <p:spPr>
          <a:xfrm>
            <a:off x="3172046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E8B00-D78B-38F1-7DFF-DF4A0676BD3E}"/>
              </a:ext>
            </a:extLst>
          </p:cNvPr>
          <p:cNvSpPr/>
          <p:nvPr/>
        </p:nvSpPr>
        <p:spPr>
          <a:xfrm>
            <a:off x="5505893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1B66C-BD4B-7DFA-2830-AEA6EAE77772}"/>
              </a:ext>
            </a:extLst>
          </p:cNvPr>
          <p:cNvSpPr/>
          <p:nvPr/>
        </p:nvSpPr>
        <p:spPr>
          <a:xfrm>
            <a:off x="7614684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D74B5468-2D64-E154-B4F9-466E10B8EB64}"/>
              </a:ext>
            </a:extLst>
          </p:cNvPr>
          <p:cNvSpPr/>
          <p:nvPr/>
        </p:nvSpPr>
        <p:spPr>
          <a:xfrm>
            <a:off x="9909544" y="1822818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D3D469-F3F5-224D-17E1-427BCD656954}"/>
              </a:ext>
            </a:extLst>
          </p:cNvPr>
          <p:cNvSpPr/>
          <p:nvPr/>
        </p:nvSpPr>
        <p:spPr>
          <a:xfrm>
            <a:off x="7621034" y="5569022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246B7C-3EE0-7575-1915-9C7255E7C696}"/>
              </a:ext>
            </a:extLst>
          </p:cNvPr>
          <p:cNvSpPr/>
          <p:nvPr/>
        </p:nvSpPr>
        <p:spPr>
          <a:xfrm>
            <a:off x="5505893" y="3868554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AD51F344-BFEA-5F7F-0F64-698E098F043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617381" y="678047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7C54120D-43D7-936F-5BCB-0C0826B760D6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929076" y="655895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378753ED-615B-6859-EE8B-0EE7518B494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617381" y="1730669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F5D590C-DC26-9614-8EDC-AD2B09C7CE2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929077" y="1708518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A523DD3-66EE-F912-4650-01ACC239B85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7150395" y="768423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7706235-BD54-9E31-ACFF-45A264CFF27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7150396" y="1821046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C5A666-84BF-1F83-25EA-0EB10A66178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352221" y="675388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158C019-72A9-11A0-DF7B-EDE89B6F4D83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352221" y="1728011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283D4C5C-F368-88F9-0A8E-4A63E0F796B7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6686107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EE19921-983F-C4DA-C812-09AA5FAD4560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5505893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143732-40FF-10A7-BAB5-9EDB029ECB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04791" y="2875441"/>
            <a:ext cx="6350" cy="269358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462EBF-2E77-736C-C651-32E7875DA71F}"/>
              </a:ext>
            </a:extLst>
          </p:cNvPr>
          <p:cNvSpPr txBox="1"/>
          <p:nvPr/>
        </p:nvSpPr>
        <p:spPr>
          <a:xfrm>
            <a:off x="2246127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DA5459-CE03-8EB3-AFB7-2A43042AB899}"/>
              </a:ext>
            </a:extLst>
          </p:cNvPr>
          <p:cNvSpPr txBox="1"/>
          <p:nvPr/>
        </p:nvSpPr>
        <p:spPr>
          <a:xfrm>
            <a:off x="4652629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실행</a:t>
            </a:r>
            <a:endParaRPr kumimoji="1" lang="ko-Kore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932819-9FF7-22FA-2ED7-EA3E009D0A72}"/>
              </a:ext>
            </a:extLst>
          </p:cNvPr>
          <p:cNvSpPr txBox="1"/>
          <p:nvPr/>
        </p:nvSpPr>
        <p:spPr>
          <a:xfrm>
            <a:off x="6878527" y="141659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호출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5D70D-E6C5-B033-0645-DF7F7D578A07}"/>
              </a:ext>
            </a:extLst>
          </p:cNvPr>
          <p:cNvSpPr txBox="1"/>
          <p:nvPr/>
        </p:nvSpPr>
        <p:spPr>
          <a:xfrm>
            <a:off x="9104425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08CEB-2EDA-7CF6-861C-37B5F53F1B80}"/>
              </a:ext>
            </a:extLst>
          </p:cNvPr>
          <p:cNvSpPr txBox="1"/>
          <p:nvPr/>
        </p:nvSpPr>
        <p:spPr>
          <a:xfrm>
            <a:off x="9167037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91476-485F-448D-4CCC-4C9027DACB01}"/>
              </a:ext>
            </a:extLst>
          </p:cNvPr>
          <p:cNvSpPr txBox="1"/>
          <p:nvPr/>
        </p:nvSpPr>
        <p:spPr>
          <a:xfrm>
            <a:off x="7833537" y="422223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702FC06-B3FF-7F56-7E86-881A5451FA67}"/>
              </a:ext>
            </a:extLst>
          </p:cNvPr>
          <p:cNvCxnSpPr>
            <a:cxnSpLocks/>
            <a:stCxn id="46" idx="2"/>
            <a:endCxn id="7" idx="3"/>
          </p:cNvCxnSpPr>
          <p:nvPr/>
        </p:nvCxnSpPr>
        <p:spPr>
          <a:xfrm rot="5400000">
            <a:off x="7708495" y="4265537"/>
            <a:ext cx="2922551" cy="73704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3AB859-1439-DA8B-FAA3-D7A48B64710D}"/>
              </a:ext>
            </a:extLst>
          </p:cNvPr>
          <p:cNvSpPr txBox="1"/>
          <p:nvPr/>
        </p:nvSpPr>
        <p:spPr>
          <a:xfrm>
            <a:off x="9142525" y="426406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보관</a:t>
            </a:r>
            <a:endParaRPr kumimoji="1" lang="ko-Kore-KR" altLang="en-US" sz="1100" dirty="0"/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EB2DCB6-06F1-0884-1B16-9C0A8A68AB62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6271439" y="4745738"/>
            <a:ext cx="1174157" cy="1525034"/>
          </a:xfrm>
          <a:prstGeom prst="bent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E9862D-40AE-1788-B21C-37762469483E}"/>
              </a:ext>
            </a:extLst>
          </p:cNvPr>
          <p:cNvSpPr txBox="1"/>
          <p:nvPr/>
        </p:nvSpPr>
        <p:spPr>
          <a:xfrm>
            <a:off x="5608970" y="5353578"/>
            <a:ext cx="943639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사용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UI</a:t>
            </a:r>
            <a:r>
              <a:rPr kumimoji="1" lang="ko-KR" altLang="en-US" sz="1100" dirty="0">
                <a:sym typeface="Wingdings" pitchFamily="2" charset="2"/>
              </a:rPr>
              <a:t> 생성</a:t>
            </a:r>
            <a:endParaRPr kumimoji="1" lang="ko-Kore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BFD06F-39B1-F136-C88F-709B4C437DEB}"/>
              </a:ext>
            </a:extLst>
          </p:cNvPr>
          <p:cNvSpPr txBox="1"/>
          <p:nvPr/>
        </p:nvSpPr>
        <p:spPr>
          <a:xfrm>
            <a:off x="6732476" y="298700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A7EBD2-E411-159B-1A12-A30F8888D2FE}"/>
              </a:ext>
            </a:extLst>
          </p:cNvPr>
          <p:cNvSpPr txBox="1"/>
          <p:nvPr/>
        </p:nvSpPr>
        <p:spPr>
          <a:xfrm>
            <a:off x="64872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위임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31C377-D3C4-FE92-76B2-5BE383499B52}"/>
              </a:ext>
            </a:extLst>
          </p:cNvPr>
          <p:cNvSpPr txBox="1"/>
          <p:nvPr/>
        </p:nvSpPr>
        <p:spPr>
          <a:xfrm>
            <a:off x="48664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2686B2-7E72-6E78-D544-956AD9062223}"/>
              </a:ext>
            </a:extLst>
          </p:cNvPr>
          <p:cNvSpPr txBox="1"/>
          <p:nvPr/>
        </p:nvSpPr>
        <p:spPr>
          <a:xfrm>
            <a:off x="4656691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CCE96-96AB-E0F7-FB26-341DB84FDF93}"/>
              </a:ext>
            </a:extLst>
          </p:cNvPr>
          <p:cNvSpPr txBox="1"/>
          <p:nvPr/>
        </p:nvSpPr>
        <p:spPr>
          <a:xfrm>
            <a:off x="2245757" y="292087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233EEBC-A139-3A1A-442C-FD268A4720A2}"/>
              </a:ext>
            </a:extLst>
          </p:cNvPr>
          <p:cNvSpPr/>
          <p:nvPr/>
        </p:nvSpPr>
        <p:spPr>
          <a:xfrm>
            <a:off x="2303608" y="2205052"/>
            <a:ext cx="626803" cy="288153"/>
          </a:xfrm>
          <a:prstGeom prst="roundRect">
            <a:avLst/>
          </a:prstGeom>
          <a:solidFill>
            <a:schemeClr val="accent2">
              <a:alpha val="5163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7E992A-A1AF-E46F-13BF-E8B0E4416AC3}"/>
              </a:ext>
            </a:extLst>
          </p:cNvPr>
          <p:cNvSpPr txBox="1"/>
          <p:nvPr/>
        </p:nvSpPr>
        <p:spPr>
          <a:xfrm>
            <a:off x="148855" y="119397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MVC2 Model</a:t>
            </a:r>
            <a:endParaRPr kumimoji="1" lang="ko-Kore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BFBE33-E3AD-D5D8-7608-E6312DBEC7C5}"/>
              </a:ext>
            </a:extLst>
          </p:cNvPr>
          <p:cNvSpPr/>
          <p:nvPr/>
        </p:nvSpPr>
        <p:spPr>
          <a:xfrm>
            <a:off x="1145988" y="4353036"/>
            <a:ext cx="2168121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&lt;&lt;controller, 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5BFBD591-AD95-E8DB-2B58-1E3AF35AD110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2230049" y="4353036"/>
            <a:ext cx="0" cy="10526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BD93116-D692-24B4-350D-102D3C4AD127}"/>
              </a:ext>
            </a:extLst>
          </p:cNvPr>
          <p:cNvSpPr/>
          <p:nvPr/>
        </p:nvSpPr>
        <p:spPr>
          <a:xfrm>
            <a:off x="292395" y="56859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0B2C62-FBF9-DC21-FA8B-BBDA5B1D2A2D}"/>
              </a:ext>
            </a:extLst>
          </p:cNvPr>
          <p:cNvSpPr/>
          <p:nvPr/>
        </p:nvSpPr>
        <p:spPr>
          <a:xfrm>
            <a:off x="2950682" y="5672516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9" name="구부러진 연결선[U] 68">
            <a:extLst>
              <a:ext uri="{FF2B5EF4-FFF2-40B4-BE49-F238E27FC236}">
                <a16:creationId xmlns:a16="http://schemas.microsoft.com/office/drawing/2014/main" id="{2BFAD776-E377-4880-571B-D88A091F6392}"/>
              </a:ext>
            </a:extLst>
          </p:cNvPr>
          <p:cNvCxnSpPr>
            <a:stCxn id="63" idx="1"/>
            <a:endCxn id="66" idx="0"/>
          </p:cNvCxnSpPr>
          <p:nvPr/>
        </p:nvCxnSpPr>
        <p:spPr>
          <a:xfrm rot="10800000" flipV="1">
            <a:off x="882502" y="4879348"/>
            <a:ext cx="263486" cy="8066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1415BEF-97B9-B942-5182-D8E2DCF50145}"/>
              </a:ext>
            </a:extLst>
          </p:cNvPr>
          <p:cNvCxnSpPr>
            <a:cxnSpLocks/>
            <a:stCxn id="63" idx="3"/>
            <a:endCxn id="67" idx="0"/>
          </p:cNvCxnSpPr>
          <p:nvPr/>
        </p:nvCxnSpPr>
        <p:spPr>
          <a:xfrm>
            <a:off x="3314109" y="4879348"/>
            <a:ext cx="226680" cy="793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15BB64-0A40-6121-B604-F65F134B3183}"/>
              </a:ext>
            </a:extLst>
          </p:cNvPr>
          <p:cNvSpPr txBox="1"/>
          <p:nvPr/>
        </p:nvSpPr>
        <p:spPr>
          <a:xfrm>
            <a:off x="788876" y="4264060"/>
            <a:ext cx="74250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MVC1</a:t>
            </a:r>
            <a:endParaRPr kumimoji="1" lang="ko-Kore-KR" altLang="en-US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E0B5E1-703A-53C4-4E13-B3E5FF94C86D}"/>
              </a:ext>
            </a:extLst>
          </p:cNvPr>
          <p:cNvSpPr txBox="1"/>
          <p:nvPr/>
        </p:nvSpPr>
        <p:spPr>
          <a:xfrm>
            <a:off x="1744772" y="4203423"/>
            <a:ext cx="94932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역할</a:t>
            </a:r>
            <a:r>
              <a:rPr kumimoji="1" lang="ko-KR" altLang="en-US" sz="1100" dirty="0"/>
              <a:t> 분리</a:t>
            </a:r>
            <a:endParaRPr kumimoji="1" lang="ko-Kore-KR" altLang="en-US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3DF1D1-D233-D57E-3456-CF23FDA12044}"/>
              </a:ext>
            </a:extLst>
          </p:cNvPr>
          <p:cNvSpPr/>
          <p:nvPr/>
        </p:nvSpPr>
        <p:spPr>
          <a:xfrm>
            <a:off x="6639663" y="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 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243372" y="4941746"/>
            <a:ext cx="212562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1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출력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include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forward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488362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forward</a:t>
            </a:r>
            <a:endParaRPr kumimoji="1" lang="ko-Kore-KR" altLang="en-US" b="1" dirty="0"/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D51F7698-EDF9-1DB6-0C48-B17CB27E7BAB}"/>
              </a:ext>
            </a:extLst>
          </p:cNvPr>
          <p:cNvSpPr/>
          <p:nvPr/>
        </p:nvSpPr>
        <p:spPr>
          <a:xfrm>
            <a:off x="3357006" y="1577224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149701F6-9B14-A1B6-763E-991EF9960122}"/>
              </a:ext>
            </a:extLst>
          </p:cNvPr>
          <p:cNvSpPr/>
          <p:nvPr/>
        </p:nvSpPr>
        <p:spPr>
          <a:xfrm>
            <a:off x="3357893" y="3831829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2EA33-FE14-A8EF-76F0-89E4BE909F06}"/>
              </a:ext>
            </a:extLst>
          </p:cNvPr>
          <p:cNvSpPr txBox="1"/>
          <p:nvPr/>
        </p:nvSpPr>
        <p:spPr>
          <a:xfrm>
            <a:off x="1624056" y="1812849"/>
            <a:ext cx="1580823" cy="600164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Forward</a:t>
            </a:r>
            <a:r>
              <a:rPr kumimoji="1" lang="ko-KR" altLang="en-US" sz="1100" dirty="0"/>
              <a:t>하기 전에 </a:t>
            </a:r>
            <a:endParaRPr kumimoji="1" lang="en-US" altLang="ko-KR" sz="1100" dirty="0"/>
          </a:p>
          <a:p>
            <a:r>
              <a:rPr kumimoji="1" lang="ko-KR" altLang="en-US" sz="1100" dirty="0"/>
              <a:t>기존 출력을 버린다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출력</a:t>
            </a:r>
            <a:r>
              <a:rPr kumimoji="1" lang="en-US" altLang="ko-KR" sz="1100" dirty="0">
                <a:sym typeface="Wingdings" pitchFamily="2" charset="2"/>
              </a:rPr>
              <a:t>1</a:t>
            </a:r>
            <a:r>
              <a:rPr kumimoji="1" lang="ko-KR" altLang="en-US" sz="1100" dirty="0">
                <a:sym typeface="Wingdings" pitchFamily="2" charset="2"/>
              </a:rPr>
              <a:t>은 버려진다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894B4-F249-F81E-C7E4-6BC7F50DFDA6}"/>
              </a:ext>
            </a:extLst>
          </p:cNvPr>
          <p:cNvSpPr txBox="1"/>
          <p:nvPr/>
        </p:nvSpPr>
        <p:spPr>
          <a:xfrm>
            <a:off x="4409745" y="4060282"/>
            <a:ext cx="2043328" cy="600164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Forward</a:t>
            </a:r>
            <a:r>
              <a:rPr kumimoji="1" lang="ko-KR" altLang="en-US" sz="1100" dirty="0"/>
              <a:t>에서 </a:t>
            </a:r>
            <a:r>
              <a:rPr kumimoji="1" lang="ko-KR" altLang="en-US" sz="1100" dirty="0" err="1"/>
              <a:t>리턴한</a:t>
            </a:r>
            <a:r>
              <a:rPr kumimoji="1" lang="ko-KR" altLang="en-US" sz="1100" dirty="0"/>
              <a:t> 후에</a:t>
            </a:r>
            <a:endParaRPr kumimoji="1" lang="en-US" altLang="ko-KR" sz="1100" dirty="0"/>
          </a:p>
          <a:p>
            <a:r>
              <a:rPr kumimoji="1" lang="ko-KR" altLang="en-US" sz="1100" dirty="0"/>
              <a:t>출력한 것은 무시된다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출력</a:t>
            </a:r>
            <a:r>
              <a:rPr kumimoji="1" lang="en-US" altLang="ko-KR" sz="1100" dirty="0">
                <a:sym typeface="Wingdings" pitchFamily="2" charset="2"/>
              </a:rPr>
              <a:t>3</a:t>
            </a:r>
            <a:r>
              <a:rPr kumimoji="1" lang="ko-KR" altLang="en-US" sz="1100" dirty="0">
                <a:sym typeface="Wingdings" pitchFamily="2" charset="2"/>
              </a:rPr>
              <a:t>은 무시된다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8001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691340"/>
            <a:ext cx="2266507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&lt;&lt;servlet&gt;&gt;</a:t>
            </a:r>
          </a:p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4EAB3952-66C4-EDEF-5A99-E68631DC1CBF}"/>
              </a:ext>
            </a:extLst>
          </p:cNvPr>
          <p:cNvSpPr/>
          <p:nvPr/>
        </p:nvSpPr>
        <p:spPr>
          <a:xfrm>
            <a:off x="7538484" y="2674089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798681" y="-685089"/>
            <a:ext cx="139936" cy="2892795"/>
          </a:xfrm>
          <a:prstGeom prst="curvedConnector3">
            <a:avLst>
              <a:gd name="adj1" fmla="val 26336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217651"/>
            <a:ext cx="1972192" cy="947511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93700" y="-1318987"/>
            <a:ext cx="31674" cy="3988981"/>
          </a:xfrm>
          <a:prstGeom prst="curvedConnector3">
            <a:avLst>
              <a:gd name="adj1" fmla="val 82172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274982" y="-285084"/>
            <a:ext cx="69113" cy="3988981"/>
          </a:xfrm>
          <a:prstGeom prst="curvedConnector3">
            <a:avLst>
              <a:gd name="adj1" fmla="val 43076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C3851B-9A54-5228-BB75-6FAE7499BC8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288406" y="1674850"/>
            <a:ext cx="15622" cy="999239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743963"/>
            <a:ext cx="911300" cy="11957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List&lt;Board&gt;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1CC554-629F-5E0D-6442-75132478A0C5}"/>
              </a:ext>
            </a:extLst>
          </p:cNvPr>
          <p:cNvSpPr txBox="1"/>
          <p:nvPr/>
        </p:nvSpPr>
        <p:spPr>
          <a:xfrm>
            <a:off x="7939124" y="2066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B7CF5-B636-58AB-BE02-595B3369DCC8}"/>
              </a:ext>
            </a:extLst>
          </p:cNvPr>
          <p:cNvSpPr txBox="1"/>
          <p:nvPr/>
        </p:nvSpPr>
        <p:spPr>
          <a:xfrm>
            <a:off x="8524653" y="330152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List&lt;Board&gt;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4144980" y="1914029"/>
            <a:ext cx="1810526" cy="147039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6" y="2327685"/>
            <a:ext cx="278384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(“boards”, List&lt;Board&gt;)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include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217652"/>
            <a:ext cx="368153" cy="2248340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93113" y="3833022"/>
            <a:ext cx="184806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(“boards”)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3025403" y="431758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67CC34-EAD1-27A3-D9BD-B26A08C65F88}"/>
              </a:ext>
            </a:extLst>
          </p:cNvPr>
          <p:cNvSpPr txBox="1"/>
          <p:nvPr/>
        </p:nvSpPr>
        <p:spPr>
          <a:xfrm>
            <a:off x="13285" y="-125429"/>
            <a:ext cx="364209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게시글 목록 조회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모델</a:t>
            </a:r>
            <a:r>
              <a:rPr kumimoji="1" lang="en-US" altLang="ko-KR" b="1" dirty="0"/>
              <a:t>2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691340"/>
            <a:ext cx="2266507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&lt;&lt;servlet&gt;&gt;</a:t>
            </a:r>
          </a:p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798681" y="-685089"/>
            <a:ext cx="139936" cy="2892795"/>
          </a:xfrm>
          <a:prstGeom prst="curvedConnector3">
            <a:avLst>
              <a:gd name="adj1" fmla="val 26336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217651"/>
            <a:ext cx="1972192" cy="947511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93700" y="-1318987"/>
            <a:ext cx="31674" cy="3988981"/>
          </a:xfrm>
          <a:prstGeom prst="curvedConnector3">
            <a:avLst>
              <a:gd name="adj1" fmla="val 82172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274982" y="-285084"/>
            <a:ext cx="69113" cy="3988981"/>
          </a:xfrm>
          <a:prstGeom prst="curvedConnector3">
            <a:avLst>
              <a:gd name="adj1" fmla="val 43076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743963"/>
            <a:ext cx="911300" cy="11957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Excpetion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예외발생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4144980" y="1914029"/>
            <a:ext cx="1810526" cy="147039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7" y="2327685"/>
            <a:ext cx="231568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(“exception”, e)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forward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217652"/>
            <a:ext cx="368153" cy="2248340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17578" y="3856167"/>
            <a:ext cx="1949086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(“exception”)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2666556" y="4362960"/>
            <a:ext cx="146020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예외화면출력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1D735-7D32-A4CD-A378-9544937728F9}"/>
              </a:ext>
            </a:extLst>
          </p:cNvPr>
          <p:cNvSpPr txBox="1"/>
          <p:nvPr/>
        </p:nvSpPr>
        <p:spPr>
          <a:xfrm>
            <a:off x="8226065" y="3539017"/>
            <a:ext cx="3642096" cy="646331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게시글 목록 조회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모델</a:t>
            </a:r>
            <a:r>
              <a:rPr kumimoji="1" lang="en-US" altLang="ko-KR" b="1" dirty="0"/>
              <a:t>2</a:t>
            </a:r>
          </a:p>
          <a:p>
            <a:pPr algn="ctr"/>
            <a:r>
              <a:rPr kumimoji="1" lang="en-US" altLang="ko-KR" b="1" dirty="0">
                <a:sym typeface="Wingdings" pitchFamily="2" charset="2"/>
              </a:rPr>
              <a:t></a:t>
            </a:r>
            <a:r>
              <a:rPr kumimoji="1" lang="ko-KR" altLang="en-US" b="1" dirty="0">
                <a:sym typeface="Wingdings" pitchFamily="2" charset="2"/>
              </a:rPr>
              <a:t> 오류 발생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9574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/board/add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80735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BoardLAddController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4EAB3952-66C4-EDEF-5A99-E68631DC1CBF}"/>
              </a:ext>
            </a:extLst>
          </p:cNvPr>
          <p:cNvSpPr/>
          <p:nvPr/>
        </p:nvSpPr>
        <p:spPr>
          <a:xfrm>
            <a:off x="7538484" y="2674089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878839" y="-649235"/>
            <a:ext cx="23924" cy="2937099"/>
          </a:xfrm>
          <a:prstGeom prst="curvedConnector3">
            <a:avLst>
              <a:gd name="adj1" fmla="val 105552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070507"/>
            <a:ext cx="1972192" cy="1094655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57846" y="-1238829"/>
            <a:ext cx="147686" cy="3944677"/>
          </a:xfrm>
          <a:prstGeom prst="curvedConnector3">
            <a:avLst>
              <a:gd name="adj1" fmla="val 254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161096" y="-468081"/>
            <a:ext cx="341187" cy="3944677"/>
          </a:xfrm>
          <a:prstGeom prst="curvedConnector3">
            <a:avLst>
              <a:gd name="adj1" fmla="val -67001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C3851B-9A54-5228-BB75-6FAE7499BC8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288406" y="1674850"/>
            <a:ext cx="15622" cy="999239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333663"/>
            <a:ext cx="955604" cy="16060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List&lt;Board&gt;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1CC554-629F-5E0D-6442-75132478A0C5}"/>
              </a:ext>
            </a:extLst>
          </p:cNvPr>
          <p:cNvSpPr txBox="1"/>
          <p:nvPr/>
        </p:nvSpPr>
        <p:spPr>
          <a:xfrm>
            <a:off x="7939124" y="2066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B7CF5-B636-58AB-BE02-595B3369DCC8}"/>
              </a:ext>
            </a:extLst>
          </p:cNvPr>
          <p:cNvSpPr txBox="1"/>
          <p:nvPr/>
        </p:nvSpPr>
        <p:spPr>
          <a:xfrm>
            <a:off x="8524653" y="330152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List&lt;Board&gt;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3961982" y="1731031"/>
            <a:ext cx="2220826" cy="1426089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6" y="2327685"/>
            <a:ext cx="278384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(“boards”, List&lt;Board&gt;)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include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070508"/>
            <a:ext cx="368153" cy="2395484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93113" y="3833022"/>
            <a:ext cx="184806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(“boards”)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3025403" y="431758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67CC34-EAD1-27A3-D9BD-B26A08C65F88}"/>
              </a:ext>
            </a:extLst>
          </p:cNvPr>
          <p:cNvSpPr txBox="1"/>
          <p:nvPr/>
        </p:nvSpPr>
        <p:spPr>
          <a:xfrm>
            <a:off x="13285" y="-125429"/>
            <a:ext cx="1092501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Refresh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273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6D136-D9A6-0FC5-5ED5-09A44A055557}"/>
              </a:ext>
            </a:extLst>
          </p:cNvPr>
          <p:cNvSpPr/>
          <p:nvPr/>
        </p:nvSpPr>
        <p:spPr>
          <a:xfrm>
            <a:off x="228596" y="1298383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/board/add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A63526-6200-AA29-FE69-FF86F2058472}"/>
              </a:ext>
            </a:extLst>
          </p:cNvPr>
          <p:cNvSpPr/>
          <p:nvPr/>
        </p:nvSpPr>
        <p:spPr>
          <a:xfrm>
            <a:off x="3184447" y="127446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88ADE-02F9-2044-2802-6A72EDE74553}"/>
              </a:ext>
            </a:extLst>
          </p:cNvPr>
          <p:cNvSpPr/>
          <p:nvPr/>
        </p:nvSpPr>
        <p:spPr>
          <a:xfrm>
            <a:off x="7581014" y="1274461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B98C155-765A-9918-5F28-ABA26A16B294}"/>
              </a:ext>
            </a:extLst>
          </p:cNvPr>
          <p:cNvSpPr/>
          <p:nvPr/>
        </p:nvSpPr>
        <p:spPr>
          <a:xfrm>
            <a:off x="10388009" y="1152075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8E9E9-2A99-8BCF-055B-B249FFAB2A6E}"/>
              </a:ext>
            </a:extLst>
          </p:cNvPr>
          <p:cNvSpPr/>
          <p:nvPr/>
        </p:nvSpPr>
        <p:spPr>
          <a:xfrm>
            <a:off x="4791739" y="255540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95D12096-23BE-D8DD-089E-6AB1A08DC973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4218925" y="701648"/>
            <a:ext cx="715894" cy="429734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2F6CDFE-D627-F66B-8D57-571A73371D7F}"/>
              </a:ext>
            </a:extLst>
          </p:cNvPr>
          <p:cNvCxnSpPr>
            <a:cxnSpLocks/>
            <a:stCxn id="6" idx="3"/>
            <a:endCxn id="88" idx="0"/>
          </p:cNvCxnSpPr>
          <p:nvPr/>
        </p:nvCxnSpPr>
        <p:spPr>
          <a:xfrm>
            <a:off x="6046381" y="558568"/>
            <a:ext cx="483632" cy="871749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D0FAD1-9D48-DDD7-1E3A-62595D4D6CC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539563" y="1537617"/>
            <a:ext cx="2041451" cy="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685278-FEAD-BE3A-D671-3B0A793CCA0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9112102" y="1537617"/>
            <a:ext cx="1275907" cy="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F09D977-09F3-DEBF-A11C-78C3D96E8AB9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rot="5400000" flipH="1">
            <a:off x="9601144" y="546187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4B9BFB6-412B-6167-7BBD-A4A05708B7C3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6354282" y="-191503"/>
            <a:ext cx="12700" cy="3984553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6C3836-92B2-FB00-1219-61559EB6D1C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18903" y="1537616"/>
            <a:ext cx="765544" cy="2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796A70-AB92-6730-1B38-2C27E0353B7C}"/>
              </a:ext>
            </a:extLst>
          </p:cNvPr>
          <p:cNvSpPr/>
          <p:nvPr/>
        </p:nvSpPr>
        <p:spPr>
          <a:xfrm>
            <a:off x="3596460" y="3161773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add.jsp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4F745-1B78-E0B2-A2E0-AD04580A1E62}"/>
              </a:ext>
            </a:extLst>
          </p:cNvPr>
          <p:cNvSpPr/>
          <p:nvPr/>
        </p:nvSpPr>
        <p:spPr>
          <a:xfrm>
            <a:off x="545805" y="2822944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등록 결과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화면</a:t>
            </a:r>
            <a:endParaRPr kumimoji="1"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A3221017-A27A-342F-B8BD-C79589EFA72E}"/>
              </a:ext>
            </a:extLst>
          </p:cNvPr>
          <p:cNvCxnSpPr>
            <a:cxnSpLocks/>
            <a:stCxn id="3" idx="1"/>
            <a:endCxn id="38" idx="3"/>
          </p:cNvCxnSpPr>
          <p:nvPr/>
        </p:nvCxnSpPr>
        <p:spPr>
          <a:xfrm rot="10800000" flipV="1">
            <a:off x="1800447" y="1537618"/>
            <a:ext cx="1384000" cy="1588354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8F7494-788E-4F16-A953-D39EAA5D8C88}"/>
              </a:ext>
            </a:extLst>
          </p:cNvPr>
          <p:cNvSpPr/>
          <p:nvPr/>
        </p:nvSpPr>
        <p:spPr>
          <a:xfrm>
            <a:off x="3184446" y="462726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3E9BAD-CD0C-BA21-9AED-BDAF97B6EE4D}"/>
              </a:ext>
            </a:extLst>
          </p:cNvPr>
          <p:cNvCxnSpPr>
            <a:cxnSpLocks/>
            <a:stCxn id="38" idx="2"/>
            <a:endCxn id="42" idx="1"/>
          </p:cNvCxnSpPr>
          <p:nvPr/>
        </p:nvCxnSpPr>
        <p:spPr>
          <a:xfrm>
            <a:off x="1173126" y="3429000"/>
            <a:ext cx="2011320" cy="1461418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AFDBEA-C1FB-3A1A-9CFA-1D09B8DD3508}"/>
              </a:ext>
            </a:extLst>
          </p:cNvPr>
          <p:cNvSpPr/>
          <p:nvPr/>
        </p:nvSpPr>
        <p:spPr>
          <a:xfrm>
            <a:off x="3596460" y="6088364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6D952-85B9-2BF9-E9D4-B06BD23C8DA8}"/>
              </a:ext>
            </a:extLst>
          </p:cNvPr>
          <p:cNvSpPr/>
          <p:nvPr/>
        </p:nvSpPr>
        <p:spPr>
          <a:xfrm>
            <a:off x="545805" y="5531439"/>
            <a:ext cx="1254642" cy="90908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게시글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목록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화면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110842-0973-7592-3C74-FA77384D0F9A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1800447" y="4890418"/>
            <a:ext cx="1383999" cy="1095564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5F5303B-0DDC-565A-A968-80232BC72FDD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4362004" y="5153573"/>
            <a:ext cx="0" cy="934791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1EC614-BF19-1EEC-738A-0612C2656D9B}"/>
              </a:ext>
            </a:extLst>
          </p:cNvPr>
          <p:cNvSpPr/>
          <p:nvPr/>
        </p:nvSpPr>
        <p:spPr>
          <a:xfrm>
            <a:off x="6652440" y="4627261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0" name="원통[C] 59">
            <a:extLst>
              <a:ext uri="{FF2B5EF4-FFF2-40B4-BE49-F238E27FC236}">
                <a16:creationId xmlns:a16="http://schemas.microsoft.com/office/drawing/2014/main" id="{22F464EF-D3AE-562E-5704-B0DFCD86E4F5}"/>
              </a:ext>
            </a:extLst>
          </p:cNvPr>
          <p:cNvSpPr/>
          <p:nvPr/>
        </p:nvSpPr>
        <p:spPr>
          <a:xfrm>
            <a:off x="9459435" y="4504875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다중 문서 60">
            <a:extLst>
              <a:ext uri="{FF2B5EF4-FFF2-40B4-BE49-F238E27FC236}">
                <a16:creationId xmlns:a16="http://schemas.microsoft.com/office/drawing/2014/main" id="{4A4918F4-46FC-FA22-6327-69CD3B0A1480}"/>
              </a:ext>
            </a:extLst>
          </p:cNvPr>
          <p:cNvSpPr/>
          <p:nvPr/>
        </p:nvSpPr>
        <p:spPr>
          <a:xfrm>
            <a:off x="6684338" y="5725633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E0A21-A239-7FBA-B222-F9CA0D48FCE8}"/>
              </a:ext>
            </a:extLst>
          </p:cNvPr>
          <p:cNvSpPr txBox="1"/>
          <p:nvPr/>
        </p:nvSpPr>
        <p:spPr>
          <a:xfrm>
            <a:off x="7670507" y="635306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644F952-9509-7EBA-55C5-FEB29742CB8D}"/>
              </a:ext>
            </a:extLst>
          </p:cNvPr>
          <p:cNvCxnSpPr>
            <a:cxnSpLocks/>
            <a:stCxn id="42" idx="0"/>
            <a:endCxn id="59" idx="0"/>
          </p:cNvCxnSpPr>
          <p:nvPr/>
        </p:nvCxnSpPr>
        <p:spPr>
          <a:xfrm rot="5400000" flipH="1" flipV="1">
            <a:off x="5889994" y="3099272"/>
            <a:ext cx="1" cy="3055980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566E63EF-3246-20CF-4504-286CC5C36B0E}"/>
              </a:ext>
            </a:extLst>
          </p:cNvPr>
          <p:cNvCxnSpPr>
            <a:cxnSpLocks/>
            <a:stCxn id="59" idx="0"/>
            <a:endCxn id="60" idx="1"/>
          </p:cNvCxnSpPr>
          <p:nvPr/>
        </p:nvCxnSpPr>
        <p:spPr>
          <a:xfrm rot="5400000" flipH="1" flipV="1">
            <a:off x="8672570" y="3250289"/>
            <a:ext cx="122386" cy="2631558"/>
          </a:xfrm>
          <a:prstGeom prst="curvedConnector3">
            <a:avLst>
              <a:gd name="adj1" fmla="val 28678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C28C1950-9422-0EA8-38B7-D03EA4E895D0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 rot="5400000" flipH="1">
            <a:off x="8672570" y="3898987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[U] 77">
            <a:extLst>
              <a:ext uri="{FF2B5EF4-FFF2-40B4-BE49-F238E27FC236}">
                <a16:creationId xmlns:a16="http://schemas.microsoft.com/office/drawing/2014/main" id="{4C603DA9-422A-D797-76FB-4D89BD5CAD4B}"/>
              </a:ext>
            </a:extLst>
          </p:cNvPr>
          <p:cNvCxnSpPr>
            <a:cxnSpLocks/>
            <a:stCxn id="59" idx="2"/>
            <a:endCxn id="42" idx="2"/>
          </p:cNvCxnSpPr>
          <p:nvPr/>
        </p:nvCxnSpPr>
        <p:spPr>
          <a:xfrm rot="5400000">
            <a:off x="5889994" y="3625583"/>
            <a:ext cx="12700" cy="305598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D08B777-A793-9F4F-299C-DD11B5D2897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7417984" y="5153573"/>
            <a:ext cx="16276" cy="57206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3F9FEB5-6D64-CF5E-F8E5-D66F17B703B8}"/>
              </a:ext>
            </a:extLst>
          </p:cNvPr>
          <p:cNvSpPr txBox="1"/>
          <p:nvPr/>
        </p:nvSpPr>
        <p:spPr>
          <a:xfrm>
            <a:off x="952495" y="186196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941E4-4913-2E1E-1617-F9D426390A58}"/>
              </a:ext>
            </a:extLst>
          </p:cNvPr>
          <p:cNvSpPr txBox="1"/>
          <p:nvPr/>
        </p:nvSpPr>
        <p:spPr>
          <a:xfrm>
            <a:off x="3879850" y="74815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EA174-F222-A430-B9B2-5911693286E7}"/>
              </a:ext>
            </a:extLst>
          </p:cNvPr>
          <p:cNvSpPr txBox="1"/>
          <p:nvPr/>
        </p:nvSpPr>
        <p:spPr>
          <a:xfrm>
            <a:off x="5989378" y="1430317"/>
            <a:ext cx="1081270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add()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A6FDA7-9CCB-25A7-02C6-9B14DFFEBD39}"/>
              </a:ext>
            </a:extLst>
          </p:cNvPr>
          <p:cNvSpPr txBox="1"/>
          <p:nvPr/>
        </p:nvSpPr>
        <p:spPr>
          <a:xfrm>
            <a:off x="9281335" y="1412366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C2B340-29FC-598A-4E13-D06B04081AFB}"/>
              </a:ext>
            </a:extLst>
          </p:cNvPr>
          <p:cNvSpPr txBox="1"/>
          <p:nvPr/>
        </p:nvSpPr>
        <p:spPr>
          <a:xfrm>
            <a:off x="9281335" y="2001190"/>
            <a:ext cx="90996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입력개수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8DBCA6-7DB7-EC77-D69B-16B282C3FD88}"/>
              </a:ext>
            </a:extLst>
          </p:cNvPr>
          <p:cNvSpPr txBox="1"/>
          <p:nvPr/>
        </p:nvSpPr>
        <p:spPr>
          <a:xfrm>
            <a:off x="6158759" y="194724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239D65-5CB2-2452-0A01-D519BC6CFACB}"/>
              </a:ext>
            </a:extLst>
          </p:cNvPr>
          <p:cNvSpPr txBox="1"/>
          <p:nvPr/>
        </p:nvSpPr>
        <p:spPr>
          <a:xfrm>
            <a:off x="4493586" y="2347292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354E793-D857-8BAF-B878-F4B546F79B46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flipH="1">
            <a:off x="4362004" y="1800773"/>
            <a:ext cx="1" cy="1361000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EB4280E-38C7-BE66-B4A3-3171281BAF3C}"/>
              </a:ext>
            </a:extLst>
          </p:cNvPr>
          <p:cNvSpPr txBox="1"/>
          <p:nvPr/>
        </p:nvSpPr>
        <p:spPr>
          <a:xfrm>
            <a:off x="3316028" y="2352359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1C8D581-1DEB-8C46-9FF9-DA4FDC53BA0B}"/>
              </a:ext>
            </a:extLst>
          </p:cNvPr>
          <p:cNvSpPr txBox="1"/>
          <p:nvPr/>
        </p:nvSpPr>
        <p:spPr>
          <a:xfrm>
            <a:off x="2204924" y="2285311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8C624F-9933-C64B-CECA-4F635B9025DE}"/>
              </a:ext>
            </a:extLst>
          </p:cNvPr>
          <p:cNvSpPr txBox="1"/>
          <p:nvPr/>
        </p:nvSpPr>
        <p:spPr>
          <a:xfrm>
            <a:off x="545805" y="2507710"/>
            <a:ext cx="1254641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HTML </a:t>
            </a:r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0EE374-35FD-573D-878A-43F619A5D225}"/>
              </a:ext>
            </a:extLst>
          </p:cNvPr>
          <p:cNvSpPr txBox="1"/>
          <p:nvPr/>
        </p:nvSpPr>
        <p:spPr>
          <a:xfrm>
            <a:off x="1661553" y="4004989"/>
            <a:ext cx="1086741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요청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(/board/list)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>
            <a:alpha val="51634"/>
          </a:srgbClr>
        </a:solidFill>
        <a:ln>
          <a:solidFill>
            <a:srgbClr val="7030A0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18113</TotalTime>
  <Words>2309</Words>
  <Application>Microsoft Macintosh PowerPoint</Application>
  <PresentationFormat>와이드스크린</PresentationFormat>
  <Paragraphs>1254</Paragraphs>
  <Slides>68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맑은 고딕</vt:lpstr>
      <vt:lpstr>Arial</vt:lpstr>
      <vt:lpstr>Wingdings</vt:lpstr>
      <vt:lpstr>Office 테마</vt:lpstr>
      <vt:lpstr>2022-09-26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955</cp:revision>
  <dcterms:created xsi:type="dcterms:W3CDTF">2022-07-12T09:40:21Z</dcterms:created>
  <dcterms:modified xsi:type="dcterms:W3CDTF">2022-09-26T07:36:01Z</dcterms:modified>
</cp:coreProperties>
</file>