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0DE07-31DD-44FE-A397-44180C8B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FFFBA-983C-4493-BBCA-44985BC7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E4FEF-88D8-4902-9B54-AD4B100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EC846-510B-49B4-A7F1-95FD0B99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CA882-915D-41DE-AD93-61FBD964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D7940-EEAB-4C36-A10D-E4F08667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F25B5-972C-4044-A4C2-DAEEDECDD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ACA6C-55FF-4695-858E-BDB7282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3C4D0-1B75-4387-B466-79DB3E3B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3900F-4A5E-4B18-8055-ADC372E7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7E0D5-C8D6-4C1D-88D9-6F215BD3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59B1-38F2-4C9B-9CAE-05E078A10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34693-56A6-4C39-B069-C95BEA78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5B52-D1EA-4206-A15E-0E277C6A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D94C7-D05D-4F14-9D3E-836A46A2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5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8CE32-4DFD-4B4D-BEFE-660AFD4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F4CCD-7E2F-4103-8DE8-934055FA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4DF23-A271-4F81-930B-700CA35F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BA3B4-C3EC-4C47-8DF4-9DC82427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E2B78-52EF-4D56-AC32-6884DEB8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121C-9F71-4778-A194-17D80B3C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666B4-E898-42A5-95ED-41413A6A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EAFAC-BA0A-42ED-AA60-D6CC661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BF35C-440A-4787-B67D-080860E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00187-B4BC-41B3-A8FD-10D2B1E2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2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5F89-B833-4B8D-A766-55FC04C9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D5578-3EEE-4DBC-A342-4B750EAE4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E8594-73C7-41A5-B878-052AE59B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93E2F-825A-4100-9D82-40EC52BF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ABD15-B1D1-465B-AD40-4B5056C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18B0F-0AA8-4208-B1D1-31A2CE1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A0A2A-64BF-4B1F-8785-8FBAEC35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E0CE-02F7-4D43-958C-4DC1DCC7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BC992-77EE-4B05-8BDD-AF17F2B3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AEB64-3892-4264-99F3-9D5F85C05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98A86-8876-4619-ABE3-974A56656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0ACD5-996D-41B7-9AC8-5AF47D92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7CB95-5EDF-42BE-B8FA-86409F30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20763-D2E1-4761-89CD-9B7406D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BBAE-8CB0-4AE6-AC63-1BE4F05A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70CBC-63A2-4947-A1F9-1BD8594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9A754-D4D0-4C20-875D-D8B46D70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1B504-36A8-483F-90A6-22EF384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1E47E-79BC-49FC-AC82-BD35C22B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FDD98-D2A2-4549-B2CE-07B90ADA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F2325-7E21-49E8-A565-F7E958CD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CA18-A122-418A-9FD3-8D60ED06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7039-A1DC-455A-92B8-EE6C0275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63554-6AB6-4AE5-9F67-7E3C0753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23D99-1457-4BD6-AD0F-7DA842E3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B5C0F-535A-4C97-9E95-8AF8BB0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05421E-4BED-461F-8C6A-FC38600F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6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6241-62E5-4DF9-BAE7-B1CD4660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6FF6C-77BC-43B3-9F65-6F49203D1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01208-8479-49BA-B4F0-186490CD5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E7BA6-4189-4CC2-930C-96FC8B82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316DA-4B23-463E-8A7E-2FC5E14C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1A9F34-4B6C-4CCB-8743-EB90FDD7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6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3EB67-9EBC-473B-A552-6D61E680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427E7-16A9-498A-8BB9-AF4336C9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A1770-5E3E-4A1F-8B6C-390C06300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E5E4-34E9-49D9-9844-F96EE0C98266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40D62-3745-4671-A001-EE7DD17BD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9D073-48B6-4BFC-9A58-B747B24F2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7685-9327-4ECD-AE82-00DAD6757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2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&#50500;&#51060;&#46356;/" TargetMode="External"/><Relationship Id="rId2" Type="http://schemas.openxmlformats.org/officeDocument/2006/relationships/hyperlink" Target="https://github.com/Dingadung/study-workspa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CE3B-21CB-498B-87E0-6F59F21A7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2022.07.05 </a:t>
            </a:r>
            <a:r>
              <a:rPr lang="ko-KR" altLang="en-US" dirty="0"/>
              <a:t>화요일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02DBC-0FEB-4680-8CE9-D08CABF75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</a:p>
        </p:txBody>
      </p:sp>
    </p:spTree>
    <p:extLst>
      <p:ext uri="{BB962C8B-B14F-4D97-AF65-F5344CB8AC3E}">
        <p14:creationId xmlns:p14="http://schemas.microsoft.com/office/powerpoint/2010/main" val="74060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3CEDE-DE14-4F79-BF6C-857534604697}"/>
              </a:ext>
            </a:extLst>
          </p:cNvPr>
          <p:cNvSpPr/>
          <p:nvPr/>
        </p:nvSpPr>
        <p:spPr>
          <a:xfrm>
            <a:off x="959140" y="1468073"/>
            <a:ext cx="181202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Hello.java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D9D43-49B8-4627-87F7-6E052F7142CB}"/>
              </a:ext>
            </a:extLst>
          </p:cNvPr>
          <p:cNvSpPr/>
          <p:nvPr/>
        </p:nvSpPr>
        <p:spPr>
          <a:xfrm>
            <a:off x="3603071" y="1468073"/>
            <a:ext cx="181202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Hello.class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6AC48-13FF-4B81-A92C-5D27B2830F17}"/>
              </a:ext>
            </a:extLst>
          </p:cNvPr>
          <p:cNvSpPr/>
          <p:nvPr/>
        </p:nvSpPr>
        <p:spPr>
          <a:xfrm>
            <a:off x="6247001" y="1468073"/>
            <a:ext cx="181202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CD683-F859-4E54-B636-D6EF8A11A336}"/>
              </a:ext>
            </a:extLst>
          </p:cNvPr>
          <p:cNvSpPr/>
          <p:nvPr/>
        </p:nvSpPr>
        <p:spPr>
          <a:xfrm>
            <a:off x="8890932" y="1468073"/>
            <a:ext cx="181202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655D0B-54F0-438E-8C00-F26F94E9E8F4}"/>
              </a:ext>
            </a:extLst>
          </p:cNvPr>
          <p:cNvSpPr/>
          <p:nvPr/>
        </p:nvSpPr>
        <p:spPr>
          <a:xfrm>
            <a:off x="2936148" y="1879134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8D95ECA-FCB7-4BAD-9ACB-DE628CCEEE32}"/>
              </a:ext>
            </a:extLst>
          </p:cNvPr>
          <p:cNvSpPr/>
          <p:nvPr/>
        </p:nvSpPr>
        <p:spPr>
          <a:xfrm>
            <a:off x="5536732" y="1879133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19694B6-CD6D-4E7F-A985-4AA1C7E1E7CA}"/>
              </a:ext>
            </a:extLst>
          </p:cNvPr>
          <p:cNvSpPr/>
          <p:nvPr/>
        </p:nvSpPr>
        <p:spPr>
          <a:xfrm>
            <a:off x="8224008" y="1879133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4F6A-9EC8-4B09-BE53-5E84D8D44561}"/>
              </a:ext>
            </a:extLst>
          </p:cNvPr>
          <p:cNvSpPr txBox="1"/>
          <p:nvPr/>
        </p:nvSpPr>
        <p:spPr>
          <a:xfrm>
            <a:off x="802544" y="2718033"/>
            <a:ext cx="1968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소스파일</a:t>
            </a:r>
            <a:r>
              <a:rPr lang="en-US" altLang="ko-KR" sz="1050" dirty="0"/>
              <a:t>(source)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자바 언어로 작성한 명령문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A1621-8D6A-493F-A182-C822CEC89A85}"/>
              </a:ext>
            </a:extLst>
          </p:cNvPr>
          <p:cNvSpPr txBox="1"/>
          <p:nvPr/>
        </p:nvSpPr>
        <p:spPr>
          <a:xfrm>
            <a:off x="3446475" y="2718033"/>
            <a:ext cx="19686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클래스파일</a:t>
            </a:r>
            <a:r>
              <a:rPr lang="en-US" altLang="ko-KR" sz="1050" dirty="0"/>
              <a:t>(object file, c</a:t>
            </a:r>
            <a:r>
              <a:rPr lang="ko-KR" altLang="en-US" sz="1050" dirty="0"/>
              <a:t>언어에서</a:t>
            </a:r>
            <a:r>
              <a:rPr lang="en-US" altLang="ko-KR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바이트 코드</a:t>
            </a:r>
            <a:r>
              <a:rPr lang="en-US" altLang="ko-KR" sz="1050" dirty="0"/>
              <a:t>(byte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Portable code, P-code </a:t>
            </a:r>
            <a:r>
              <a:rPr lang="en-US" altLang="ko-KR" sz="1050" dirty="0"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ym typeface="Wingdings" panose="05000000000000000000" pitchFamily="2" charset="2"/>
              </a:rPr>
              <a:t>운영체제 상관 없이 이용가능한 코드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2876724" y="1468073"/>
            <a:ext cx="848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컴파일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javac.exe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3E4912-E6C9-4731-8D2B-DC9578BA0432}"/>
              </a:ext>
            </a:extLst>
          </p:cNvPr>
          <p:cNvSpPr txBox="1"/>
          <p:nvPr/>
        </p:nvSpPr>
        <p:spPr>
          <a:xfrm>
            <a:off x="5520655" y="1468073"/>
            <a:ext cx="848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Loading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읽기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1A57E-A4C4-43A5-AB52-D6F8426ADE3D}"/>
              </a:ext>
            </a:extLst>
          </p:cNvPr>
          <p:cNvSpPr txBox="1"/>
          <p:nvPr/>
        </p:nvSpPr>
        <p:spPr>
          <a:xfrm>
            <a:off x="6168703" y="2718032"/>
            <a:ext cx="1968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운영체제에 맞게끔 실행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DD05ABD-06E5-4110-AACE-88EF072A7E1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3187116" y="146108"/>
            <a:ext cx="12700" cy="2643931"/>
          </a:xfrm>
          <a:prstGeom prst="curvedConnector3">
            <a:avLst>
              <a:gd name="adj1" fmla="val 5168811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AD10E-DBD4-4F18-989A-D70EF0CA7F83}"/>
              </a:ext>
            </a:extLst>
          </p:cNvPr>
          <p:cNvSpPr txBox="1"/>
          <p:nvPr/>
        </p:nvSpPr>
        <p:spPr>
          <a:xfrm>
            <a:off x="1786853" y="500303"/>
            <a:ext cx="3219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소스파일과 클래스 파일 패키지 나눠서 보관하기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AAAB6F03-B53F-4B7D-890B-6A001AF281FC}"/>
              </a:ext>
            </a:extLst>
          </p:cNvPr>
          <p:cNvCxnSpPr>
            <a:stCxn id="13" idx="2"/>
            <a:endCxn id="7" idx="2"/>
          </p:cNvCxnSpPr>
          <p:nvPr/>
        </p:nvCxnSpPr>
        <p:spPr>
          <a:xfrm rot="5400000" flipH="1" flipV="1">
            <a:off x="6507447" y="490367"/>
            <a:ext cx="1212831" cy="5366159"/>
          </a:xfrm>
          <a:prstGeom prst="curvedConnector3">
            <a:avLst>
              <a:gd name="adj1" fmla="val -762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5B67D5-B66D-4029-84F7-B47F4AD72A2D}"/>
              </a:ext>
            </a:extLst>
          </p:cNvPr>
          <p:cNvSpPr txBox="1"/>
          <p:nvPr/>
        </p:nvSpPr>
        <p:spPr>
          <a:xfrm>
            <a:off x="5882078" y="4868517"/>
            <a:ext cx="3219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2"/>
                </a:solidFill>
              </a:rPr>
              <a:t>클래스 파일을 </a:t>
            </a:r>
            <a:r>
              <a:rPr lang="en-US" altLang="ko-KR" sz="1050" dirty="0">
                <a:solidFill>
                  <a:schemeClr val="accent2"/>
                </a:solidFill>
              </a:rPr>
              <a:t>JVM </a:t>
            </a:r>
            <a:r>
              <a:rPr lang="ko-KR" altLang="en-US" sz="1050" dirty="0">
                <a:solidFill>
                  <a:schemeClr val="accent2"/>
                </a:solidFill>
              </a:rPr>
              <a:t>없이 바로 </a:t>
            </a:r>
            <a:r>
              <a:rPr lang="en-US" altLang="ko-KR" sz="1050" dirty="0">
                <a:solidFill>
                  <a:schemeClr val="accent2"/>
                </a:solidFill>
              </a:rPr>
              <a:t>OS</a:t>
            </a:r>
            <a:r>
              <a:rPr lang="ko-KR" altLang="en-US" sz="1050" dirty="0">
                <a:solidFill>
                  <a:schemeClr val="accent2"/>
                </a:solidFill>
              </a:rPr>
              <a:t>에서 실행시킬 수 없다</a:t>
            </a:r>
            <a:r>
              <a:rPr lang="en-US" altLang="ko-KR" sz="1050" dirty="0">
                <a:solidFill>
                  <a:schemeClr val="accent2"/>
                </a:solidFill>
              </a:rPr>
              <a:t>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50" dirty="0" err="1">
                <a:solidFill>
                  <a:schemeClr val="accent2"/>
                </a:solidFill>
                <a:sym typeface="Wingdings" panose="05000000000000000000" pitchFamily="2" charset="2"/>
              </a:rPr>
              <a:t>Hello.class</a:t>
            </a:r>
            <a:r>
              <a:rPr lang="en-US" altLang="ko-KR" sz="1050" dirty="0">
                <a:solidFill>
                  <a:schemeClr val="accent2"/>
                </a:solidFill>
                <a:sym typeface="Wingdings" panose="05000000000000000000" pitchFamily="2" charset="2"/>
              </a:rPr>
              <a:t> 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sz="1050" dirty="0">
                <a:solidFill>
                  <a:schemeClr val="accent2"/>
                </a:solidFill>
                <a:sym typeface="Wingdings" panose="05000000000000000000" pitchFamily="2" charset="2"/>
              </a:rPr>
              <a:t>java.exe Hello O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9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D3CEDE-DE14-4F79-BF6C-857534604697}"/>
              </a:ext>
            </a:extLst>
          </p:cNvPr>
          <p:cNvSpPr/>
          <p:nvPr/>
        </p:nvSpPr>
        <p:spPr>
          <a:xfrm>
            <a:off x="959140" y="1468073"/>
            <a:ext cx="1812022" cy="48068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  <a:endParaRPr lang="ko-KR" altLang="en-US" dirty="0"/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  <a:endParaRPr lang="ko-KR" altLang="en-US" dirty="0"/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</a:t>
            </a:r>
            <a:endParaRPr lang="ko-KR" altLang="en-US" dirty="0"/>
          </a:p>
          <a:p>
            <a:pPr algn="ctr"/>
            <a:endParaRPr lang="en-US" altLang="ko-KR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655D0B-54F0-438E-8C00-F26F94E9E8F4}"/>
              </a:ext>
            </a:extLst>
          </p:cNvPr>
          <p:cNvSpPr/>
          <p:nvPr/>
        </p:nvSpPr>
        <p:spPr>
          <a:xfrm>
            <a:off x="2936148" y="1879134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8D95ECA-FCB7-4BAD-9ACB-DE628CCEEE32}"/>
              </a:ext>
            </a:extLst>
          </p:cNvPr>
          <p:cNvSpPr/>
          <p:nvPr/>
        </p:nvSpPr>
        <p:spPr>
          <a:xfrm>
            <a:off x="5536732" y="1879133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4F6A-9EC8-4B09-BE53-5E84D8D44561}"/>
              </a:ext>
            </a:extLst>
          </p:cNvPr>
          <p:cNvSpPr txBox="1"/>
          <p:nvPr/>
        </p:nvSpPr>
        <p:spPr>
          <a:xfrm>
            <a:off x="6343473" y="6350465"/>
            <a:ext cx="1968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/>
              <a:t>서로 관련된 메소드를 분류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8470752" y="500303"/>
            <a:ext cx="848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컴파일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javac.exe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AD10E-DBD4-4F18-989A-D70EF0CA7F83}"/>
              </a:ext>
            </a:extLst>
          </p:cNvPr>
          <p:cNvSpPr txBox="1"/>
          <p:nvPr/>
        </p:nvSpPr>
        <p:spPr>
          <a:xfrm>
            <a:off x="1786853" y="500303"/>
            <a:ext cx="3219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소스파일과 클래스 파일 패키지 나눠서 보관하기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D9F70F-82D4-403D-B10F-CA01ECE5B9C6}"/>
              </a:ext>
            </a:extLst>
          </p:cNvPr>
          <p:cNvSpPr/>
          <p:nvPr/>
        </p:nvSpPr>
        <p:spPr>
          <a:xfrm>
            <a:off x="3559725" y="1480134"/>
            <a:ext cx="1812022" cy="48068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function</a:t>
            </a:r>
          </a:p>
          <a:p>
            <a:pPr algn="ctr"/>
            <a:r>
              <a:rPr lang="en-US" altLang="ko-KR" dirty="0"/>
              <a:t>M1{---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---}</a:t>
            </a:r>
          </a:p>
          <a:p>
            <a:pPr algn="ctr"/>
            <a:r>
              <a:rPr lang="en-US" altLang="ko-KR" dirty="0"/>
              <a:t>M2{---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---}</a:t>
            </a:r>
            <a:endParaRPr lang="ko-KR" altLang="en-US" dirty="0"/>
          </a:p>
          <a:p>
            <a:pPr algn="ctr"/>
            <a:r>
              <a:rPr lang="en-US" altLang="ko-KR" dirty="0"/>
              <a:t>M3{---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---}</a:t>
            </a:r>
            <a:endParaRPr lang="ko-KR" altLang="en-US" dirty="0"/>
          </a:p>
          <a:p>
            <a:pPr algn="ctr"/>
            <a:r>
              <a:rPr lang="en-US" altLang="ko-KR" dirty="0"/>
              <a:t>M4{---</a:t>
            </a:r>
          </a:p>
          <a:p>
            <a:pPr algn="ctr"/>
            <a:r>
              <a:rPr lang="en-US" altLang="ko-KR" dirty="0"/>
              <a:t>---</a:t>
            </a:r>
          </a:p>
          <a:p>
            <a:pPr algn="ctr"/>
            <a:r>
              <a:rPr lang="en-US" altLang="ko-KR" dirty="0"/>
              <a:t>---}</a:t>
            </a:r>
            <a:endParaRPr lang="ko-KR" altLang="en-US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194F4E-09E7-4122-B967-C08FADC01AA6}"/>
              </a:ext>
            </a:extLst>
          </p:cNvPr>
          <p:cNvSpPr/>
          <p:nvPr/>
        </p:nvSpPr>
        <p:spPr>
          <a:xfrm>
            <a:off x="6421771" y="1480134"/>
            <a:ext cx="1812022" cy="4806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Class</a:t>
            </a:r>
          </a:p>
          <a:p>
            <a:pPr algn="ctr"/>
            <a:r>
              <a:rPr lang="en-US" altLang="ko-KR" sz="1600" dirty="0" err="1"/>
              <a:t>ClassA</a:t>
            </a:r>
            <a:r>
              <a:rPr lang="en-US" altLang="ko-KR" sz="1600" dirty="0"/>
              <a:t>{</a:t>
            </a:r>
          </a:p>
          <a:p>
            <a:pPr algn="ctr"/>
            <a:r>
              <a:rPr lang="en-US" altLang="ko-KR" sz="1600" dirty="0"/>
              <a:t>M1{---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</a:t>
            </a:r>
          </a:p>
          <a:p>
            <a:pPr algn="ctr"/>
            <a:r>
              <a:rPr lang="en-US" altLang="ko-KR" sz="1600" dirty="0"/>
              <a:t>M2{---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---}}</a:t>
            </a:r>
            <a:endParaRPr lang="ko-KR" altLang="en-US" sz="1600" dirty="0"/>
          </a:p>
          <a:p>
            <a:pPr algn="ctr"/>
            <a:r>
              <a:rPr lang="en-US" altLang="ko-KR" sz="1600" dirty="0" err="1"/>
              <a:t>ClassB</a:t>
            </a:r>
            <a:r>
              <a:rPr lang="en-US" altLang="ko-KR" sz="1600" dirty="0"/>
              <a:t>{</a:t>
            </a:r>
          </a:p>
          <a:p>
            <a:pPr algn="ctr"/>
            <a:r>
              <a:rPr lang="en-US" altLang="ko-KR" sz="1600" dirty="0"/>
              <a:t>M3{---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</a:t>
            </a:r>
            <a:endParaRPr lang="ko-KR" altLang="en-US" sz="1600" dirty="0"/>
          </a:p>
          <a:p>
            <a:pPr algn="ctr"/>
            <a:r>
              <a:rPr lang="en-US" altLang="ko-KR" sz="1600" dirty="0"/>
              <a:t>M4{---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---}}</a:t>
            </a:r>
            <a:endParaRPr lang="ko-KR" altLang="en-US" sz="1600" dirty="0"/>
          </a:p>
          <a:p>
            <a:pPr algn="ctr"/>
            <a:endParaRPr lang="en-US" altLang="ko-KR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5C9D321-F6DB-4D13-B85F-56D9FF6ED098}"/>
              </a:ext>
            </a:extLst>
          </p:cNvPr>
          <p:cNvSpPr/>
          <p:nvPr/>
        </p:nvSpPr>
        <p:spPr>
          <a:xfrm>
            <a:off x="8470752" y="1879133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2DCD1D-60B3-47C4-85A7-064B2D1DCF59}"/>
              </a:ext>
            </a:extLst>
          </p:cNvPr>
          <p:cNvSpPr/>
          <p:nvPr/>
        </p:nvSpPr>
        <p:spPr>
          <a:xfrm>
            <a:off x="9355791" y="1480134"/>
            <a:ext cx="1812022" cy="48068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Package</a:t>
            </a:r>
          </a:p>
          <a:p>
            <a:pPr algn="ctr"/>
            <a:r>
              <a:rPr lang="en-US" altLang="ko-KR" dirty="0"/>
              <a:t>P{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ClassA</a:t>
            </a:r>
            <a:r>
              <a:rPr lang="en-US" altLang="ko-KR" sz="1600" dirty="0"/>
              <a:t>{</a:t>
            </a:r>
          </a:p>
          <a:p>
            <a:pPr algn="ctr"/>
            <a:r>
              <a:rPr lang="en-US" altLang="ko-KR" sz="1600" dirty="0"/>
              <a:t>M1{---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</a:t>
            </a:r>
          </a:p>
          <a:p>
            <a:pPr algn="ctr"/>
            <a:r>
              <a:rPr lang="en-US" altLang="ko-KR" sz="1600" dirty="0"/>
              <a:t>M2{---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---}}</a:t>
            </a:r>
            <a:endParaRPr lang="ko-KR" altLang="en-US" sz="1600" dirty="0"/>
          </a:p>
          <a:p>
            <a:pPr algn="ctr"/>
            <a:r>
              <a:rPr lang="en-US" altLang="ko-KR" sz="1600" dirty="0" err="1"/>
              <a:t>ClassB</a:t>
            </a:r>
            <a:r>
              <a:rPr lang="en-US" altLang="ko-KR" sz="1600" dirty="0"/>
              <a:t>{</a:t>
            </a:r>
          </a:p>
          <a:p>
            <a:pPr algn="ctr"/>
            <a:r>
              <a:rPr lang="en-US" altLang="ko-KR" sz="1600" dirty="0"/>
              <a:t>M3{---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</a:t>
            </a:r>
            <a:endParaRPr lang="ko-KR" altLang="en-US" sz="1600" dirty="0"/>
          </a:p>
          <a:p>
            <a:pPr algn="ctr"/>
            <a:r>
              <a:rPr lang="en-US" altLang="ko-KR" sz="1600" dirty="0"/>
              <a:t>M4{---</a:t>
            </a:r>
          </a:p>
          <a:p>
            <a:pPr algn="ctr"/>
            <a:r>
              <a:rPr lang="en-US" altLang="ko-KR" sz="1600" dirty="0"/>
              <a:t>---</a:t>
            </a:r>
          </a:p>
          <a:p>
            <a:pPr algn="ctr"/>
            <a:r>
              <a:rPr lang="en-US" altLang="ko-KR" sz="1600" dirty="0"/>
              <a:t>---}}</a:t>
            </a:r>
            <a:r>
              <a:rPr lang="en-US" altLang="ko-KR" dirty="0"/>
              <a:t>}</a:t>
            </a:r>
            <a:endParaRPr lang="ko-KR" altLang="en-US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88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6518574" y="4744237"/>
            <a:ext cx="2392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예시로는 자바스크립트가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AD10E-DBD4-4F18-989A-D70EF0CA7F83}"/>
              </a:ext>
            </a:extLst>
          </p:cNvPr>
          <p:cNvSpPr txBox="1"/>
          <p:nvPr/>
        </p:nvSpPr>
        <p:spPr>
          <a:xfrm>
            <a:off x="2306971" y="1808986"/>
            <a:ext cx="321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monolotic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D2E6C34-ADD6-43B0-89C8-6037D5B7FF21}"/>
              </a:ext>
            </a:extLst>
          </p:cNvPr>
          <p:cNvSpPr/>
          <p:nvPr/>
        </p:nvSpPr>
        <p:spPr>
          <a:xfrm>
            <a:off x="1551963" y="2323750"/>
            <a:ext cx="2634143" cy="2634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1603C0-B9B9-4DE6-9157-C910C0488E9C}"/>
              </a:ext>
            </a:extLst>
          </p:cNvPr>
          <p:cNvSpPr/>
          <p:nvPr/>
        </p:nvSpPr>
        <p:spPr>
          <a:xfrm>
            <a:off x="6326696" y="2685874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35C54-957A-4CA7-AB54-C0B00BD1936D}"/>
              </a:ext>
            </a:extLst>
          </p:cNvPr>
          <p:cNvSpPr/>
          <p:nvPr/>
        </p:nvSpPr>
        <p:spPr>
          <a:xfrm>
            <a:off x="6326696" y="3208087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E8B9ABB-1211-4FE6-9C8E-C772FBF79900}"/>
              </a:ext>
            </a:extLst>
          </p:cNvPr>
          <p:cNvSpPr/>
          <p:nvPr/>
        </p:nvSpPr>
        <p:spPr>
          <a:xfrm>
            <a:off x="6971949" y="2674687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E59E27-8242-442E-996B-9CC8146F1934}"/>
              </a:ext>
            </a:extLst>
          </p:cNvPr>
          <p:cNvSpPr/>
          <p:nvPr/>
        </p:nvSpPr>
        <p:spPr>
          <a:xfrm>
            <a:off x="6514749" y="3722610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DEA718-869E-46CD-952D-7E62B6FA0FD9}"/>
              </a:ext>
            </a:extLst>
          </p:cNvPr>
          <p:cNvSpPr/>
          <p:nvPr/>
        </p:nvSpPr>
        <p:spPr>
          <a:xfrm>
            <a:off x="7249483" y="2996962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E87307-4282-4FA6-8735-DA23644EE000}"/>
              </a:ext>
            </a:extLst>
          </p:cNvPr>
          <p:cNvSpPr/>
          <p:nvPr/>
        </p:nvSpPr>
        <p:spPr>
          <a:xfrm>
            <a:off x="6792283" y="3250031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484AF1-9BFE-4D0B-9190-3F6F9AFD3692}"/>
              </a:ext>
            </a:extLst>
          </p:cNvPr>
          <p:cNvSpPr/>
          <p:nvPr/>
        </p:nvSpPr>
        <p:spPr>
          <a:xfrm>
            <a:off x="7249483" y="3545049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5A4D07A-0775-401D-9F42-36738D3AA5EE}"/>
              </a:ext>
            </a:extLst>
          </p:cNvPr>
          <p:cNvSpPr/>
          <p:nvPr/>
        </p:nvSpPr>
        <p:spPr>
          <a:xfrm>
            <a:off x="7249483" y="4067262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DEAB5EE-8BAE-4482-9A80-384469C60230}"/>
              </a:ext>
            </a:extLst>
          </p:cNvPr>
          <p:cNvSpPr/>
          <p:nvPr/>
        </p:nvSpPr>
        <p:spPr>
          <a:xfrm>
            <a:off x="7894736" y="3533862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13A2D9-0306-409E-ACEC-CE0BE3DB3C34}"/>
              </a:ext>
            </a:extLst>
          </p:cNvPr>
          <p:cNvSpPr/>
          <p:nvPr/>
        </p:nvSpPr>
        <p:spPr>
          <a:xfrm>
            <a:off x="6828636" y="4109206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EA1E298-CF0D-4712-94F3-97394815E637}"/>
              </a:ext>
            </a:extLst>
          </p:cNvPr>
          <p:cNvSpPr/>
          <p:nvPr/>
        </p:nvSpPr>
        <p:spPr>
          <a:xfrm>
            <a:off x="7796163" y="2867629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4F140CF-7E0D-40DC-B433-E72B6E209D28}"/>
              </a:ext>
            </a:extLst>
          </p:cNvPr>
          <p:cNvSpPr/>
          <p:nvPr/>
        </p:nvSpPr>
        <p:spPr>
          <a:xfrm>
            <a:off x="7715070" y="4109206"/>
            <a:ext cx="376107" cy="37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06EFCB3-CBA1-42C9-9AF3-ECB8BDC2A667}"/>
              </a:ext>
            </a:extLst>
          </p:cNvPr>
          <p:cNvSpPr/>
          <p:nvPr/>
        </p:nvSpPr>
        <p:spPr>
          <a:xfrm>
            <a:off x="4854434" y="3438084"/>
            <a:ext cx="545284" cy="276837"/>
          </a:xfrm>
          <a:prstGeom prst="rightArrow">
            <a:avLst>
              <a:gd name="adj1" fmla="val 560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16CFD5-008D-4457-8BEA-A161F7C88CE5}"/>
              </a:ext>
            </a:extLst>
          </p:cNvPr>
          <p:cNvSpPr txBox="1"/>
          <p:nvPr/>
        </p:nvSpPr>
        <p:spPr>
          <a:xfrm>
            <a:off x="6665755" y="1701264"/>
            <a:ext cx="3219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Micro-service</a:t>
            </a:r>
          </a:p>
          <a:p>
            <a:r>
              <a:rPr lang="en-US" altLang="ko-KR" sz="1400" dirty="0"/>
              <a:t>(functional programming)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869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377834" y="373574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Git hub server(github.com)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A7D78-7373-458A-AE80-275557192241}"/>
              </a:ext>
            </a:extLst>
          </p:cNvPr>
          <p:cNvSpPr/>
          <p:nvPr/>
        </p:nvSpPr>
        <p:spPr>
          <a:xfrm>
            <a:off x="1652631" y="763398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레포지토리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645A85-B471-45B5-A966-A376B38C1E6F}"/>
              </a:ext>
            </a:extLst>
          </p:cNvPr>
          <p:cNvSpPr/>
          <p:nvPr/>
        </p:nvSpPr>
        <p:spPr>
          <a:xfrm>
            <a:off x="1652630" y="3298272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6C96222-7AE9-408E-A8A5-F606EF7B110B}"/>
              </a:ext>
            </a:extLst>
          </p:cNvPr>
          <p:cNvSpPr/>
          <p:nvPr/>
        </p:nvSpPr>
        <p:spPr>
          <a:xfrm>
            <a:off x="2424418" y="2281806"/>
            <a:ext cx="45300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0BD4C2-D277-49A0-BE12-E6DD335AFF63}"/>
              </a:ext>
            </a:extLst>
          </p:cNvPr>
          <p:cNvSpPr txBox="1"/>
          <p:nvPr/>
        </p:nvSpPr>
        <p:spPr>
          <a:xfrm>
            <a:off x="3010948" y="2397700"/>
            <a:ext cx="848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Clone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74CB0-57A3-4BC8-B760-D4509F98268E}"/>
              </a:ext>
            </a:extLst>
          </p:cNvPr>
          <p:cNvSpPr txBox="1"/>
          <p:nvPr/>
        </p:nvSpPr>
        <p:spPr>
          <a:xfrm>
            <a:off x="377834" y="3290500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Local(</a:t>
            </a:r>
            <a:r>
              <a:rPr lang="ko-KR" altLang="en-US" sz="1200" dirty="0"/>
              <a:t>내 </a:t>
            </a:r>
            <a:r>
              <a:rPr lang="en-US" altLang="ko-KR" sz="1200" dirty="0"/>
              <a:t>PC)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F9836-5201-45DB-ACE3-12D7610684B8}"/>
              </a:ext>
            </a:extLst>
          </p:cNvPr>
          <p:cNvSpPr txBox="1"/>
          <p:nvPr/>
        </p:nvSpPr>
        <p:spPr>
          <a:xfrm>
            <a:off x="3859637" y="2236117"/>
            <a:ext cx="600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cd git</a:t>
            </a:r>
          </a:p>
          <a:p>
            <a:r>
              <a:rPr lang="en-US" altLang="ko-KR" sz="1600" dirty="0"/>
              <a:t>git clone </a:t>
            </a:r>
            <a:r>
              <a:rPr lang="en-US" altLang="ko-KR" sz="1600" dirty="0">
                <a:hlinkClick r:id="rId2"/>
              </a:rPr>
              <a:t>https://github.com/Dingadung/study-workspace</a:t>
            </a:r>
            <a:endParaRPr lang="en-US" altLang="ko-KR" sz="1600" dirty="0"/>
          </a:p>
          <a:p>
            <a:r>
              <a:rPr lang="en-US" altLang="ko-KR" sz="1600" dirty="0"/>
              <a:t>git clone </a:t>
            </a:r>
            <a:r>
              <a:rPr lang="en-US" altLang="ko-KR" sz="1600" dirty="0">
                <a:hlinkClick r:id="rId3"/>
              </a:rPr>
              <a:t>https://github.com/</a:t>
            </a:r>
            <a:r>
              <a:rPr lang="ko-KR" altLang="en-US" sz="1600" dirty="0">
                <a:hlinkClick r:id="rId3"/>
              </a:rPr>
              <a:t>아이디</a:t>
            </a:r>
            <a:r>
              <a:rPr lang="en-US" altLang="ko-KR" sz="1600" dirty="0">
                <a:hlinkClick r:id="rId3"/>
              </a:rPr>
              <a:t>/</a:t>
            </a:r>
            <a:r>
              <a:rPr lang="ko-KR" altLang="en-US" sz="1600" dirty="0" err="1"/>
              <a:t>레포지토리</a:t>
            </a:r>
            <a:r>
              <a:rPr lang="ko-KR" altLang="en-US" sz="1600" dirty="0"/>
              <a:t> 이름</a:t>
            </a:r>
          </a:p>
        </p:txBody>
      </p:sp>
    </p:spTree>
    <p:extLst>
      <p:ext uri="{BB962C8B-B14F-4D97-AF65-F5344CB8AC3E}">
        <p14:creationId xmlns:p14="http://schemas.microsoft.com/office/powerpoint/2010/main" val="35771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352667" y="113516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Git hub server(github.com)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A7D78-7373-458A-AE80-275557192241}"/>
              </a:ext>
            </a:extLst>
          </p:cNvPr>
          <p:cNvSpPr/>
          <p:nvPr/>
        </p:nvSpPr>
        <p:spPr>
          <a:xfrm>
            <a:off x="1627464" y="503340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레포지토리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645A85-B471-45B5-A966-A376B38C1E6F}"/>
              </a:ext>
            </a:extLst>
          </p:cNvPr>
          <p:cNvSpPr/>
          <p:nvPr/>
        </p:nvSpPr>
        <p:spPr>
          <a:xfrm>
            <a:off x="1627463" y="3038214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6C96222-7AE9-408E-A8A5-F606EF7B110B}"/>
              </a:ext>
            </a:extLst>
          </p:cNvPr>
          <p:cNvSpPr/>
          <p:nvPr/>
        </p:nvSpPr>
        <p:spPr>
          <a:xfrm rot="10800000">
            <a:off x="2399251" y="2021748"/>
            <a:ext cx="45300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74CB0-57A3-4BC8-B760-D4509F98268E}"/>
              </a:ext>
            </a:extLst>
          </p:cNvPr>
          <p:cNvSpPr txBox="1"/>
          <p:nvPr/>
        </p:nvSpPr>
        <p:spPr>
          <a:xfrm>
            <a:off x="352667" y="3030442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Local(</a:t>
            </a:r>
            <a:r>
              <a:rPr lang="ko-KR" altLang="en-US" sz="1200" dirty="0"/>
              <a:t>내 </a:t>
            </a:r>
            <a:r>
              <a:rPr lang="en-US" altLang="ko-KR" sz="1200" dirty="0"/>
              <a:t>PC)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8B78E9-3A84-4146-B041-F02BE2B81076}"/>
              </a:ext>
            </a:extLst>
          </p:cNvPr>
          <p:cNvSpPr/>
          <p:nvPr/>
        </p:nvSpPr>
        <p:spPr>
          <a:xfrm>
            <a:off x="4781726" y="3307440"/>
            <a:ext cx="2701255" cy="93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Hello.java </a:t>
            </a:r>
            <a:r>
              <a:rPr lang="ko-KR" altLang="en-US" dirty="0"/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5B21C-70DB-4E2F-A134-059F12E1C8FC}"/>
              </a:ext>
            </a:extLst>
          </p:cNvPr>
          <p:cNvSpPr txBox="1"/>
          <p:nvPr/>
        </p:nvSpPr>
        <p:spPr>
          <a:xfrm>
            <a:off x="7728360" y="3357140"/>
            <a:ext cx="407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﻿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파일 작성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 입력</a:t>
            </a:r>
            <a:r>
              <a:rPr lang="en-US" altLang="ko-KR" dirty="0">
                <a:solidFill>
                  <a:srgbClr val="FF0000"/>
                </a:solidFill>
              </a:rPr>
              <a:t>, in </a:t>
            </a:r>
            <a:r>
              <a:rPr lang="ko-KR" altLang="en-US" dirty="0">
                <a:solidFill>
                  <a:srgbClr val="FF0000"/>
                </a:solidFill>
              </a:rPr>
              <a:t>설정해둔 저장소 폴더 안에서 진행되어야 한다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7E0D5E9-B0F4-44BB-9F88-09E2D944056E}"/>
              </a:ext>
            </a:extLst>
          </p:cNvPr>
          <p:cNvSpPr/>
          <p:nvPr/>
        </p:nvSpPr>
        <p:spPr>
          <a:xfrm rot="5400000">
            <a:off x="3928145" y="3357140"/>
            <a:ext cx="45300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58B7-6BED-4881-99A7-9FA959D34D38}"/>
              </a:ext>
            </a:extLst>
          </p:cNvPr>
          <p:cNvSpPr txBox="1"/>
          <p:nvPr/>
        </p:nvSpPr>
        <p:spPr>
          <a:xfrm>
            <a:off x="3157758" y="4423706"/>
            <a:ext cx="4073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</a:rPr>
              <a:t> 로컬 저장소 백업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(1) </a:t>
            </a:r>
            <a:r>
              <a:rPr lang="en-US" altLang="ko-KR" sz="1400" b="1" dirty="0"/>
              <a:t>git add Hello.java (git add .)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백업 명단에 파일을 등록한다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(Staged </a:t>
            </a:r>
            <a:r>
              <a:rPr lang="ko-KR" altLang="en-US" sz="1200" dirty="0">
                <a:sym typeface="Wingdings" panose="05000000000000000000" pitchFamily="2" charset="2"/>
              </a:rPr>
              <a:t>상태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사진 찍게 모이라는 뜻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(2) </a:t>
            </a:r>
            <a:r>
              <a:rPr lang="en-US" altLang="ko-KR" sz="1400" b="1" dirty="0">
                <a:sym typeface="Wingdings" panose="05000000000000000000" pitchFamily="2" charset="2"/>
              </a:rPr>
              <a:t>git commit –m “</a:t>
            </a:r>
            <a:r>
              <a:rPr lang="ko-KR" altLang="en-US" sz="1400" b="1" dirty="0">
                <a:sym typeface="Wingdings" panose="05000000000000000000" pitchFamily="2" charset="2"/>
              </a:rPr>
              <a:t>백업 이유“</a:t>
            </a:r>
            <a:br>
              <a:rPr lang="en-US" altLang="ko-KR" sz="1400" b="1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백업 이유는 </a:t>
            </a:r>
            <a:r>
              <a:rPr lang="en-US" altLang="ko-KR" sz="1200" dirty="0">
                <a:sym typeface="Wingdings" panose="05000000000000000000" pitchFamily="2" charset="2"/>
              </a:rPr>
              <a:t>git </a:t>
            </a:r>
            <a:r>
              <a:rPr lang="ko-KR" altLang="en-US" sz="1200" dirty="0">
                <a:sym typeface="Wingdings" panose="05000000000000000000" pitchFamily="2" charset="2"/>
              </a:rPr>
              <a:t>메시지 컨벤션을 참조한다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백업 명단에 등록된 파일이나 폴더를 로컬 저장소에 백업한다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(Snapshot </a:t>
            </a:r>
            <a:r>
              <a:rPr lang="ko-KR" altLang="en-US" sz="1200" dirty="0">
                <a:sym typeface="Wingdings" panose="05000000000000000000" pitchFamily="2" charset="2"/>
              </a:rPr>
              <a:t>상태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사진 찍음</a:t>
            </a:r>
            <a:r>
              <a:rPr lang="en-US" altLang="ko-KR" sz="1200" dirty="0">
                <a:sym typeface="Wingdings" panose="05000000000000000000" pitchFamily="2" charset="2"/>
              </a:rPr>
              <a:t>!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DEEB5-BF6C-4824-8E76-A93DFA5D0F9A}"/>
              </a:ext>
            </a:extLst>
          </p:cNvPr>
          <p:cNvSpPr txBox="1"/>
          <p:nvPr/>
        </p:nvSpPr>
        <p:spPr>
          <a:xfrm>
            <a:off x="4020454" y="816567"/>
            <a:ext cx="407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</a:t>
            </a:r>
            <a:r>
              <a:rPr lang="ko-KR" altLang="en-US" sz="1400" dirty="0">
                <a:solidFill>
                  <a:srgbClr val="FF0000"/>
                </a:solidFill>
              </a:rPr>
              <a:t> 서버에 올리기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업로드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/>
              <a:t>Git push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Username: </a:t>
            </a:r>
            <a:r>
              <a:rPr lang="en-US" altLang="ko-KR" sz="1200" dirty="0" err="1">
                <a:sym typeface="Wingdings" panose="05000000000000000000" pitchFamily="2" charset="2"/>
              </a:rPr>
              <a:t>Dingadung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200" dirty="0" err="1">
                <a:sym typeface="Wingdings" panose="05000000000000000000" pitchFamily="2" charset="2"/>
              </a:rPr>
              <a:t>Pwd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토큰을 받아서 </a:t>
            </a:r>
            <a:r>
              <a:rPr lang="ko-KR" altLang="en-US" sz="1200" dirty="0" err="1">
                <a:sym typeface="Wingdings" panose="05000000000000000000" pitchFamily="2" charset="2"/>
              </a:rPr>
              <a:t>복사한뒤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오른쪽 버튼 커서에 누르고 </a:t>
            </a:r>
            <a:r>
              <a:rPr lang="ko-KR" altLang="en-US" sz="1200" dirty="0" err="1">
                <a:sym typeface="Wingdings" panose="05000000000000000000" pitchFamily="2" charset="2"/>
              </a:rPr>
              <a:t>엔터</a:t>
            </a:r>
            <a:r>
              <a:rPr lang="ko-KR" altLang="en-US" sz="1200" dirty="0">
                <a:sym typeface="Wingdings" panose="05000000000000000000" pitchFamily="2" charset="2"/>
              </a:rPr>
              <a:t> 눌러준다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476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DDA384-9D26-4469-954C-5CBEF6A365F8}"/>
              </a:ext>
            </a:extLst>
          </p:cNvPr>
          <p:cNvSpPr txBox="1"/>
          <p:nvPr/>
        </p:nvSpPr>
        <p:spPr>
          <a:xfrm>
            <a:off x="352667" y="113516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Git hub server(github.com)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A7D78-7373-458A-AE80-275557192241}"/>
              </a:ext>
            </a:extLst>
          </p:cNvPr>
          <p:cNvSpPr/>
          <p:nvPr/>
        </p:nvSpPr>
        <p:spPr>
          <a:xfrm>
            <a:off x="1627464" y="503340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레포지토리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645A85-B471-45B5-A966-A376B38C1E6F}"/>
              </a:ext>
            </a:extLst>
          </p:cNvPr>
          <p:cNvSpPr/>
          <p:nvPr/>
        </p:nvSpPr>
        <p:spPr>
          <a:xfrm>
            <a:off x="1627463" y="3038214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66C96222-7AE9-408E-A8A5-F606EF7B110B}"/>
              </a:ext>
            </a:extLst>
          </p:cNvPr>
          <p:cNvSpPr/>
          <p:nvPr/>
        </p:nvSpPr>
        <p:spPr>
          <a:xfrm rot="10800000">
            <a:off x="2399251" y="2021748"/>
            <a:ext cx="45300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74CB0-57A3-4BC8-B760-D4509F98268E}"/>
              </a:ext>
            </a:extLst>
          </p:cNvPr>
          <p:cNvSpPr txBox="1"/>
          <p:nvPr/>
        </p:nvSpPr>
        <p:spPr>
          <a:xfrm>
            <a:off x="352667" y="3030442"/>
            <a:ext cx="2392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Local(</a:t>
            </a:r>
            <a:r>
              <a:rPr lang="ko-KR" altLang="en-US" sz="1200" dirty="0"/>
              <a:t>내 </a:t>
            </a:r>
            <a:r>
              <a:rPr lang="en-US" altLang="ko-KR" sz="1200" dirty="0"/>
              <a:t>PC)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8B78E9-3A84-4146-B041-F02BE2B81076}"/>
              </a:ext>
            </a:extLst>
          </p:cNvPr>
          <p:cNvSpPr/>
          <p:nvPr/>
        </p:nvSpPr>
        <p:spPr>
          <a:xfrm>
            <a:off x="1048620" y="5248092"/>
            <a:ext cx="3112317" cy="93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파일 생성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7E0D5E9-B0F4-44BB-9F88-09E2D944056E}"/>
              </a:ext>
            </a:extLst>
          </p:cNvPr>
          <p:cNvSpPr/>
          <p:nvPr/>
        </p:nvSpPr>
        <p:spPr>
          <a:xfrm rot="10800000">
            <a:off x="2403443" y="4365461"/>
            <a:ext cx="45300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DEEB5-BF6C-4824-8E76-A93DFA5D0F9A}"/>
              </a:ext>
            </a:extLst>
          </p:cNvPr>
          <p:cNvSpPr txBox="1"/>
          <p:nvPr/>
        </p:nvSpPr>
        <p:spPr>
          <a:xfrm>
            <a:off x="2988608" y="4589077"/>
            <a:ext cx="407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en-US" altLang="ko-KR" sz="1400" dirty="0" err="1">
                <a:solidFill>
                  <a:srgbClr val="FF0000"/>
                </a:solidFill>
              </a:rPr>
              <a:t>add&amp;commit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99429C-DD56-4945-919A-EF9648DEB6F8}"/>
              </a:ext>
            </a:extLst>
          </p:cNvPr>
          <p:cNvSpPr/>
          <p:nvPr/>
        </p:nvSpPr>
        <p:spPr>
          <a:xfrm>
            <a:off x="7557407" y="1976887"/>
            <a:ext cx="2038525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Study-workspace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E9A17-D521-4C85-9C66-FA6AE676165C}"/>
              </a:ext>
            </a:extLst>
          </p:cNvPr>
          <p:cNvSpPr txBox="1"/>
          <p:nvPr/>
        </p:nvSpPr>
        <p:spPr>
          <a:xfrm>
            <a:off x="9060437" y="1584704"/>
            <a:ext cx="1154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Local(</a:t>
            </a:r>
            <a:r>
              <a:rPr lang="ko-KR" altLang="en-US" sz="1200" dirty="0"/>
              <a:t>학원 </a:t>
            </a:r>
            <a:r>
              <a:rPr lang="en-US" altLang="ko-KR" sz="1200" dirty="0"/>
              <a:t>PC)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81CE3-8BE2-4F02-9F03-A29B1C50CE78}"/>
              </a:ext>
            </a:extLst>
          </p:cNvPr>
          <p:cNvSpPr txBox="1"/>
          <p:nvPr/>
        </p:nvSpPr>
        <p:spPr>
          <a:xfrm>
            <a:off x="2988608" y="2268923"/>
            <a:ext cx="407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2. push</a:t>
            </a:r>
            <a:endParaRPr lang="ko-KR" altLang="en-US" sz="12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8B57844-2013-44D6-B0B7-8A0CB3423AB8}"/>
              </a:ext>
            </a:extLst>
          </p:cNvPr>
          <p:cNvSpPr/>
          <p:nvPr/>
        </p:nvSpPr>
        <p:spPr>
          <a:xfrm rot="17279747">
            <a:off x="5354358" y="25062"/>
            <a:ext cx="453006" cy="2838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4A603-9B8E-44F4-A152-5F97304D5F4E}"/>
              </a:ext>
            </a:extLst>
          </p:cNvPr>
          <p:cNvSpPr txBox="1"/>
          <p:nvPr/>
        </p:nvSpPr>
        <p:spPr>
          <a:xfrm>
            <a:off x="5791929" y="807805"/>
            <a:ext cx="407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3. pull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830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349</Words>
  <Application>Microsoft Office PowerPoint</Application>
  <PresentationFormat>와이드스크린</PresentationFormat>
  <Paragraphs>124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2022.07.05 화요일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bitcamp</dc:creator>
  <cp:lastModifiedBy>bitcamp</cp:lastModifiedBy>
  <cp:revision>7</cp:revision>
  <dcterms:created xsi:type="dcterms:W3CDTF">2022-07-05T08:54:51Z</dcterms:created>
  <dcterms:modified xsi:type="dcterms:W3CDTF">2022-07-05T09:49:48Z</dcterms:modified>
</cp:coreProperties>
</file>