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94694"/>
  </p:normalViewPr>
  <p:slideViewPr>
    <p:cSldViewPr snapToGrid="0">
      <p:cViewPr varScale="1">
        <p:scale>
          <a:sx n="109" d="100"/>
          <a:sy n="109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2022-08-04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B5303A-DD5D-7BCA-50B8-EC79040F5254}"/>
              </a:ext>
            </a:extLst>
          </p:cNvPr>
          <p:cNvSpPr/>
          <p:nvPr/>
        </p:nvSpPr>
        <p:spPr>
          <a:xfrm>
            <a:off x="80436" y="2825503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A6F8338-B151-0E16-2E74-9780EBE3FDD3}"/>
              </a:ext>
            </a:extLst>
          </p:cNvPr>
          <p:cNvSpPr/>
          <p:nvPr/>
        </p:nvSpPr>
        <p:spPr>
          <a:xfrm>
            <a:off x="2066892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6D2F0346-DEC3-05AF-A6B8-28841234CB35}"/>
              </a:ext>
            </a:extLst>
          </p:cNvPr>
          <p:cNvCxnSpPr>
            <a:cxnSpLocks/>
            <a:stCxn id="254" idx="3"/>
            <a:endCxn id="255" idx="1"/>
          </p:cNvCxnSpPr>
          <p:nvPr/>
        </p:nvCxnSpPr>
        <p:spPr>
          <a:xfrm flipV="1">
            <a:off x="1404740" y="947035"/>
            <a:ext cx="662152" cy="241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D077D42-E2E1-C995-7E8A-371B9B684F66}"/>
              </a:ext>
            </a:extLst>
          </p:cNvPr>
          <p:cNvSpPr/>
          <p:nvPr/>
        </p:nvSpPr>
        <p:spPr>
          <a:xfrm>
            <a:off x="4933311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F781B8FC-EC7B-E206-1145-CAD546D7938B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4253044" y="94703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E109D66-A818-9C6C-6B86-5496CF1FD60C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4CDA04F-9E1D-E16E-53B5-3FF53A506A54}"/>
              </a:ext>
            </a:extLst>
          </p:cNvPr>
          <p:cNvCxnSpPr>
            <a:cxnSpLocks/>
            <a:stCxn id="257" idx="3"/>
            <a:endCxn id="263" idx="1"/>
          </p:cNvCxnSpPr>
          <p:nvPr/>
        </p:nvCxnSpPr>
        <p:spPr>
          <a:xfrm>
            <a:off x="7119463" y="947035"/>
            <a:ext cx="546538" cy="346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E0179C8D-CF36-16F2-A368-E0512DD6098A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356EE8D1-938B-71C0-D06F-B3B49294DEC5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D08EE50-6B41-7A91-5E6D-A190A24F3D85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93FE2817-FC78-B894-F556-94BC94A018A0}"/>
              </a:ext>
            </a:extLst>
          </p:cNvPr>
          <p:cNvCxnSpPr>
            <a:cxnSpLocks/>
            <a:stCxn id="261" idx="0"/>
            <a:endCxn id="259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5" name="삼각형 264">
            <a:extLst>
              <a:ext uri="{FF2B5EF4-FFF2-40B4-BE49-F238E27FC236}">
                <a16:creationId xmlns:a16="http://schemas.microsoft.com/office/drawing/2014/main" id="{D3BD2F8B-9DD0-ABC8-324A-0D6D5B746948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BB2B144-BC5A-D5F9-FEE6-684CCB796B1A}"/>
              </a:ext>
            </a:extLst>
          </p:cNvPr>
          <p:cNvCxnSpPr>
            <a:cxnSpLocks/>
            <a:stCxn id="262" idx="0"/>
            <a:endCxn id="261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A275AF87-B91E-6710-3559-EF8FA3E025FF}"/>
              </a:ext>
            </a:extLst>
          </p:cNvPr>
          <p:cNvCxnSpPr>
            <a:cxnSpLocks/>
            <a:stCxn id="263" idx="0"/>
            <a:endCxn id="261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A9085A46-FBAF-ADCF-F8C8-A43DB8194A44}"/>
              </a:ext>
            </a:extLst>
          </p:cNvPr>
          <p:cNvSpPr/>
          <p:nvPr/>
        </p:nvSpPr>
        <p:spPr>
          <a:xfrm>
            <a:off x="1929869" y="483891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MemberHandler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A5F791A-D6C3-F02D-FEDD-EDA479D8C9FA}"/>
              </a:ext>
            </a:extLst>
          </p:cNvPr>
          <p:cNvSpPr/>
          <p:nvPr/>
        </p:nvSpPr>
        <p:spPr>
          <a:xfrm>
            <a:off x="4753663" y="483890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F7507426-58AB-AF01-F688-E0BE08FEA337}"/>
              </a:ext>
            </a:extLst>
          </p:cNvPr>
          <p:cNvCxnSpPr>
            <a:cxnSpLocks/>
            <a:stCxn id="268" idx="3"/>
            <a:endCxn id="269" idx="1"/>
          </p:cNvCxnSpPr>
          <p:nvPr/>
        </p:nvCxnSpPr>
        <p:spPr>
          <a:xfrm flipV="1">
            <a:off x="4116021" y="5374937"/>
            <a:ext cx="6376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524613A-50F7-5D1B-54AA-C42E0F83004E}"/>
              </a:ext>
            </a:extLst>
          </p:cNvPr>
          <p:cNvCxnSpPr>
            <a:cxnSpLocks/>
            <a:stCxn id="254" idx="3"/>
            <a:endCxn id="268" idx="1"/>
          </p:cNvCxnSpPr>
          <p:nvPr/>
        </p:nvCxnSpPr>
        <p:spPr>
          <a:xfrm>
            <a:off x="1404740" y="3361531"/>
            <a:ext cx="525129" cy="2013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368E5BE-F33C-97C4-5D8C-2259806E9F65}"/>
              </a:ext>
            </a:extLst>
          </p:cNvPr>
          <p:cNvCxnSpPr>
            <a:cxnSpLocks/>
            <a:stCxn id="269" idx="3"/>
            <a:endCxn id="263" idx="1"/>
          </p:cNvCxnSpPr>
          <p:nvPr/>
        </p:nvCxnSpPr>
        <p:spPr>
          <a:xfrm flipV="1">
            <a:off x="6939815" y="4416345"/>
            <a:ext cx="726186" cy="958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5C87ECC-8953-F000-9519-6A5E2EC9EC49}"/>
              </a:ext>
            </a:extLst>
          </p:cNvPr>
          <p:cNvSpPr/>
          <p:nvPr/>
        </p:nvSpPr>
        <p:spPr>
          <a:xfrm>
            <a:off x="3610579" y="1689270"/>
            <a:ext cx="2186152" cy="660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6F096E37-8544-513F-9C8F-2203B577953A}"/>
              </a:ext>
            </a:extLst>
          </p:cNvPr>
          <p:cNvCxnSpPr>
            <a:cxnSpLocks/>
            <a:stCxn id="273" idx="2"/>
            <a:endCxn id="279" idx="0"/>
          </p:cNvCxnSpPr>
          <p:nvPr/>
        </p:nvCxnSpPr>
        <p:spPr>
          <a:xfrm>
            <a:off x="4703655" y="2349283"/>
            <a:ext cx="0" cy="4085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7" name="삼각형 276">
            <a:extLst>
              <a:ext uri="{FF2B5EF4-FFF2-40B4-BE49-F238E27FC236}">
                <a16:creationId xmlns:a16="http://schemas.microsoft.com/office/drawing/2014/main" id="{775A352E-6D1F-4D89-4220-6358CCFD519F}"/>
              </a:ext>
            </a:extLst>
          </p:cNvPr>
          <p:cNvSpPr/>
          <p:nvPr/>
        </p:nvSpPr>
        <p:spPr>
          <a:xfrm>
            <a:off x="4628548" y="2363169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7DC02-9690-5ABE-D634-AD7CCBE96AD3}"/>
              </a:ext>
            </a:extLst>
          </p:cNvPr>
          <p:cNvSpPr txBox="1"/>
          <p:nvPr/>
        </p:nvSpPr>
        <p:spPr>
          <a:xfrm>
            <a:off x="1168257" y="2052965"/>
            <a:ext cx="1135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execute()</a:t>
            </a:r>
            <a:endParaRPr kumimoji="1" lang="ko-Kore-KR" altLang="en-US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689FD42-1A5B-15D3-1D58-9248BD37060E}"/>
              </a:ext>
            </a:extLst>
          </p:cNvPr>
          <p:cNvSpPr txBox="1"/>
          <p:nvPr/>
        </p:nvSpPr>
        <p:spPr>
          <a:xfrm>
            <a:off x="1097079" y="4188599"/>
            <a:ext cx="11351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execute()</a:t>
            </a:r>
            <a:endParaRPr kumimoji="1" lang="ko-Kore-KR" altLang="en-US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DE636EB-7FE0-2E30-8F6A-025F277F0F2B}"/>
              </a:ext>
            </a:extLst>
          </p:cNvPr>
          <p:cNvSpPr/>
          <p:nvPr/>
        </p:nvSpPr>
        <p:spPr>
          <a:xfrm>
            <a:off x="3610579" y="275787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&lt;&lt;abstract&gt;&gt;</a:t>
            </a:r>
          </a:p>
          <a:p>
            <a:pPr algn="ctr"/>
            <a:r>
              <a:rPr kumimoji="1" lang="en-US" altLang="ko-Kore-KR" dirty="0" err="1"/>
              <a:t>AbstractHandler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2D5942BD-3B2D-0FD4-C08D-59F4C74CEC09}"/>
              </a:ext>
            </a:extLst>
          </p:cNvPr>
          <p:cNvCxnSpPr>
            <a:cxnSpLocks/>
            <a:stCxn id="255" idx="2"/>
            <a:endCxn id="279" idx="1"/>
          </p:cNvCxnSpPr>
          <p:nvPr/>
        </p:nvCxnSpPr>
        <p:spPr>
          <a:xfrm>
            <a:off x="3159968" y="1483062"/>
            <a:ext cx="450611" cy="181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51598370-5178-B09C-C226-F60A6EAB8168}"/>
              </a:ext>
            </a:extLst>
          </p:cNvPr>
          <p:cNvCxnSpPr>
            <a:cxnSpLocks/>
            <a:stCxn id="268" idx="0"/>
            <a:endCxn id="279" idx="1"/>
          </p:cNvCxnSpPr>
          <p:nvPr/>
        </p:nvCxnSpPr>
        <p:spPr>
          <a:xfrm flipV="1">
            <a:off x="3022945" y="3293905"/>
            <a:ext cx="587634" cy="154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FBD75410-B048-FCB2-5351-7D0DC75CD11B}"/>
              </a:ext>
            </a:extLst>
          </p:cNvPr>
          <p:cNvSpPr txBox="1"/>
          <p:nvPr/>
        </p:nvSpPr>
        <p:spPr>
          <a:xfrm>
            <a:off x="3636698" y="3943611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execute(){}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service();</a:t>
            </a:r>
            <a:endParaRPr kumimoji="1" lang="ko-Kore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BE36593-AFC7-FE82-0AEB-D1C8390BD8F1}"/>
              </a:ext>
            </a:extLst>
          </p:cNvPr>
          <p:cNvSpPr txBox="1"/>
          <p:nvPr/>
        </p:nvSpPr>
        <p:spPr>
          <a:xfrm>
            <a:off x="1929869" y="6049629"/>
            <a:ext cx="2186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 {};</a:t>
            </a:r>
            <a:endParaRPr kumimoji="1" lang="ko-Kore-KR" alt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5E2C5D-98D2-359C-05FE-7E866F25CCDF}"/>
              </a:ext>
            </a:extLst>
          </p:cNvPr>
          <p:cNvSpPr txBox="1"/>
          <p:nvPr/>
        </p:nvSpPr>
        <p:spPr>
          <a:xfrm>
            <a:off x="4753663" y="6049629"/>
            <a:ext cx="2186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service() {};</a:t>
            </a:r>
            <a:endParaRPr kumimoji="1" lang="ko-Kore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10F4AE27-1F80-3AF9-CCC8-3F8160BF8772}"/>
              </a:ext>
            </a:extLst>
          </p:cNvPr>
          <p:cNvSpPr/>
          <p:nvPr/>
        </p:nvSpPr>
        <p:spPr>
          <a:xfrm>
            <a:off x="2701160" y="2630262"/>
            <a:ext cx="3871766" cy="2069982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A559852-BE11-5727-0119-2328E83159EC}"/>
              </a:ext>
            </a:extLst>
          </p:cNvPr>
          <p:cNvSpPr txBox="1"/>
          <p:nvPr/>
        </p:nvSpPr>
        <p:spPr>
          <a:xfrm>
            <a:off x="7461169" y="5374936"/>
            <a:ext cx="34840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Template Method Pattern </a:t>
            </a:r>
            <a:r>
              <a:rPr kumimoji="1" lang="ko-KR" altLang="en-US" dirty="0"/>
              <a:t>적용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BB11805B-CE11-4DDD-3EFD-3DB769B72EE3}"/>
              </a:ext>
            </a:extLst>
          </p:cNvPr>
          <p:cNvSpPr/>
          <p:nvPr/>
        </p:nvSpPr>
        <p:spPr>
          <a:xfrm>
            <a:off x="1662337" y="4826245"/>
            <a:ext cx="2611613" cy="1836045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C24E273-5698-F21D-482B-6DDD7B2AC8A2}"/>
              </a:ext>
            </a:extLst>
          </p:cNvPr>
          <p:cNvSpPr/>
          <p:nvPr/>
        </p:nvSpPr>
        <p:spPr>
          <a:xfrm>
            <a:off x="4607544" y="4826245"/>
            <a:ext cx="2611613" cy="1836045"/>
          </a:xfrm>
          <a:prstGeom prst="ellipse">
            <a:avLst/>
          </a:prstGeom>
          <a:noFill/>
          <a:ln w="41275">
            <a:solidFill>
              <a:schemeClr val="accent2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620C5F69-13E5-4537-AA7D-3F47D08C611E}"/>
              </a:ext>
            </a:extLst>
          </p:cNvPr>
          <p:cNvCxnSpPr>
            <a:cxnSpLocks/>
            <a:stCxn id="303" idx="4"/>
            <a:endCxn id="314" idx="7"/>
          </p:cNvCxnSpPr>
          <p:nvPr/>
        </p:nvCxnSpPr>
        <p:spPr>
          <a:xfrm flipH="1">
            <a:off x="3891488" y="4700244"/>
            <a:ext cx="745555" cy="39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2DC1BFBB-660F-5FBE-C904-98BA829201FF}"/>
              </a:ext>
            </a:extLst>
          </p:cNvPr>
          <p:cNvCxnSpPr>
            <a:cxnSpLocks/>
            <a:stCxn id="303" idx="4"/>
            <a:endCxn id="315" idx="1"/>
          </p:cNvCxnSpPr>
          <p:nvPr/>
        </p:nvCxnSpPr>
        <p:spPr>
          <a:xfrm>
            <a:off x="4637043" y="4700244"/>
            <a:ext cx="352963" cy="39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7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D077D42-E2E1-C995-7E8A-371B9B684F66}"/>
              </a:ext>
            </a:extLst>
          </p:cNvPr>
          <p:cNvSpPr/>
          <p:nvPr/>
        </p:nvSpPr>
        <p:spPr>
          <a:xfrm>
            <a:off x="1170607" y="1631731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4CDA04F-9E1D-E16E-53B5-3FF53A506A54}"/>
              </a:ext>
            </a:extLst>
          </p:cNvPr>
          <p:cNvCxnSpPr>
            <a:cxnSpLocks/>
            <a:stCxn id="257" idx="3"/>
            <a:endCxn id="263" idx="1"/>
          </p:cNvCxnSpPr>
          <p:nvPr/>
        </p:nvCxnSpPr>
        <p:spPr>
          <a:xfrm flipV="1">
            <a:off x="3356759" y="2167758"/>
            <a:ext cx="25855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D08EE50-6B41-7A91-5E6D-A190A24F3D85}"/>
              </a:ext>
            </a:extLst>
          </p:cNvPr>
          <p:cNvSpPr/>
          <p:nvPr/>
        </p:nvSpPr>
        <p:spPr>
          <a:xfrm>
            <a:off x="5942304" y="163173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36A98-8EA5-6608-C066-34BE4384BA15}"/>
              </a:ext>
            </a:extLst>
          </p:cNvPr>
          <p:cNvSpPr/>
          <p:nvPr/>
        </p:nvSpPr>
        <p:spPr>
          <a:xfrm>
            <a:off x="5507421" y="3239812"/>
            <a:ext cx="3415862" cy="1072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&lt;Board&gt;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16B19E-2FB8-92A5-2F0D-CE48CE4BF90C}"/>
              </a:ext>
            </a:extLst>
          </p:cNvPr>
          <p:cNvCxnSpPr>
            <a:cxnSpLocks/>
            <a:stCxn id="257" idx="3"/>
            <a:endCxn id="5" idx="1"/>
          </p:cNvCxnSpPr>
          <p:nvPr/>
        </p:nvCxnSpPr>
        <p:spPr>
          <a:xfrm>
            <a:off x="3356759" y="2167759"/>
            <a:ext cx="2150662" cy="16080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왼쪽으로 구부러진 화살표[C] 10">
            <a:extLst>
              <a:ext uri="{FF2B5EF4-FFF2-40B4-BE49-F238E27FC236}">
                <a16:creationId xmlns:a16="http://schemas.microsoft.com/office/drawing/2014/main" id="{85302F02-B925-7E6E-D327-A5F855295EF7}"/>
              </a:ext>
            </a:extLst>
          </p:cNvPr>
          <p:cNvSpPr/>
          <p:nvPr/>
        </p:nvSpPr>
        <p:spPr>
          <a:xfrm rot="5400000">
            <a:off x="7115503" y="3762703"/>
            <a:ext cx="525517" cy="861849"/>
          </a:xfrm>
          <a:prstGeom prst="curvedLeftArrow">
            <a:avLst>
              <a:gd name="adj1" fmla="val 25000"/>
              <a:gd name="adj2" fmla="val 4728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E57DE-10C7-EE86-C799-0BDD82A476EE}"/>
              </a:ext>
            </a:extLst>
          </p:cNvPr>
          <p:cNvSpPr txBox="1"/>
          <p:nvPr/>
        </p:nvSpPr>
        <p:spPr>
          <a:xfrm>
            <a:off x="5507421" y="4679758"/>
            <a:ext cx="404648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LinkedList </a:t>
            </a:r>
            <a:r>
              <a:rPr kumimoji="1" lang="ko-Kore-KR" altLang="en-US" dirty="0"/>
              <a:t>클래스가</a:t>
            </a:r>
            <a:r>
              <a:rPr kumimoji="1" lang="ko-KR" altLang="en-US" dirty="0"/>
              <a:t> 다뤄야할</a:t>
            </a:r>
            <a:endParaRPr kumimoji="1" lang="en-US" altLang="ko-KR" dirty="0"/>
          </a:p>
          <a:p>
            <a:r>
              <a:rPr kumimoji="1" lang="ko-KR" altLang="en-US" dirty="0"/>
              <a:t>항목의 타입을 파라미터로 전달한다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곱하기 12">
            <a:extLst>
              <a:ext uri="{FF2B5EF4-FFF2-40B4-BE49-F238E27FC236}">
                <a16:creationId xmlns:a16="http://schemas.microsoft.com/office/drawing/2014/main" id="{F88D150E-0F31-115C-67EC-8D7AFB57935A}"/>
              </a:ext>
            </a:extLst>
          </p:cNvPr>
          <p:cNvSpPr/>
          <p:nvPr/>
        </p:nvSpPr>
        <p:spPr>
          <a:xfrm>
            <a:off x="2427889" y="1337411"/>
            <a:ext cx="9038896" cy="1534510"/>
          </a:xfrm>
          <a:prstGeom prst="mathMultiply">
            <a:avLst/>
          </a:prstGeom>
          <a:solidFill>
            <a:srgbClr val="FDA9F7">
              <a:alpha val="6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31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D077D42-E2E1-C995-7E8A-371B9B684F66}"/>
              </a:ext>
            </a:extLst>
          </p:cNvPr>
          <p:cNvSpPr/>
          <p:nvPr/>
        </p:nvSpPr>
        <p:spPr>
          <a:xfrm>
            <a:off x="1170607" y="1631731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4CDA04F-9E1D-E16E-53B5-3FF53A506A54}"/>
              </a:ext>
            </a:extLst>
          </p:cNvPr>
          <p:cNvCxnSpPr>
            <a:cxnSpLocks/>
            <a:stCxn id="257" idx="3"/>
            <a:endCxn id="263" idx="1"/>
          </p:cNvCxnSpPr>
          <p:nvPr/>
        </p:nvCxnSpPr>
        <p:spPr>
          <a:xfrm flipV="1">
            <a:off x="3356759" y="2167758"/>
            <a:ext cx="25855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D08EE50-6B41-7A91-5E6D-A190A24F3D85}"/>
              </a:ext>
            </a:extLst>
          </p:cNvPr>
          <p:cNvSpPr/>
          <p:nvPr/>
        </p:nvSpPr>
        <p:spPr>
          <a:xfrm>
            <a:off x="5942304" y="163173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36A98-8EA5-6608-C066-34BE4384BA15}"/>
              </a:ext>
            </a:extLst>
          </p:cNvPr>
          <p:cNvSpPr/>
          <p:nvPr/>
        </p:nvSpPr>
        <p:spPr>
          <a:xfrm>
            <a:off x="5507421" y="3239812"/>
            <a:ext cx="3415862" cy="1072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&lt;Board&gt;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16B19E-2FB8-92A5-2F0D-CE48CE4BF90C}"/>
              </a:ext>
            </a:extLst>
          </p:cNvPr>
          <p:cNvCxnSpPr>
            <a:cxnSpLocks/>
            <a:stCxn id="257" idx="3"/>
            <a:endCxn id="5" idx="1"/>
          </p:cNvCxnSpPr>
          <p:nvPr/>
        </p:nvCxnSpPr>
        <p:spPr>
          <a:xfrm>
            <a:off x="3356759" y="2167759"/>
            <a:ext cx="2150662" cy="16080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36A2F3-EB7D-DE3F-AA34-C017D8257C31}"/>
              </a:ext>
            </a:extLst>
          </p:cNvPr>
          <p:cNvSpPr/>
          <p:nvPr/>
        </p:nvSpPr>
        <p:spPr>
          <a:xfrm>
            <a:off x="1170607" y="451836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23ED8-E831-769F-4674-51EF6566E017}"/>
              </a:ext>
            </a:extLst>
          </p:cNvPr>
          <p:cNvSpPr/>
          <p:nvPr/>
        </p:nvSpPr>
        <p:spPr>
          <a:xfrm>
            <a:off x="5510938" y="4518368"/>
            <a:ext cx="3415862" cy="1072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r>
              <a:rPr kumimoji="1" lang="ko-KR" altLang="en-US" dirty="0"/>
              <a:t> </a:t>
            </a:r>
            <a:r>
              <a:rPr kumimoji="1" lang="en-US" altLang="ko-KR"/>
              <a:t>&lt;Member&gt;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1621A26-4339-483C-0D25-CFDC3507D7B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56759" y="5054395"/>
            <a:ext cx="21541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0CAF16-4E51-E20D-557B-D106E78213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356759" y="2167757"/>
            <a:ext cx="2585545" cy="288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곱하기 12">
            <a:extLst>
              <a:ext uri="{FF2B5EF4-FFF2-40B4-BE49-F238E27FC236}">
                <a16:creationId xmlns:a16="http://schemas.microsoft.com/office/drawing/2014/main" id="{F88D150E-0F31-115C-67EC-8D7AFB57935A}"/>
              </a:ext>
            </a:extLst>
          </p:cNvPr>
          <p:cNvSpPr/>
          <p:nvPr/>
        </p:nvSpPr>
        <p:spPr>
          <a:xfrm>
            <a:off x="2427889" y="1337411"/>
            <a:ext cx="9038896" cy="1534510"/>
          </a:xfrm>
          <a:prstGeom prst="mathMultiply">
            <a:avLst/>
          </a:prstGeom>
          <a:solidFill>
            <a:srgbClr val="FDA9F7">
              <a:alpha val="6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3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82</Words>
  <Application>Microsoft Macintosh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2022-08-04 내용정리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151</cp:revision>
  <dcterms:created xsi:type="dcterms:W3CDTF">2022-07-12T09:40:21Z</dcterms:created>
  <dcterms:modified xsi:type="dcterms:W3CDTF">2022-08-04T14:16:12Z</dcterms:modified>
</cp:coreProperties>
</file>