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2022-07-15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오라클로 배우는 데이터베이스 입문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장 데이터 베이스</a:t>
            </a:r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2755C6-4A93-C009-74E7-D08911C09286}"/>
              </a:ext>
            </a:extLst>
          </p:cNvPr>
          <p:cNvSpPr/>
          <p:nvPr/>
        </p:nvSpPr>
        <p:spPr>
          <a:xfrm>
            <a:off x="1153886" y="696686"/>
            <a:ext cx="2917371" cy="5323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App</a:t>
            </a:r>
            <a:endParaRPr lang="en-US" altLang="ko-KR" b="1" dirty="0"/>
          </a:p>
          <a:p>
            <a:pPr algn="ctr"/>
            <a:r>
              <a:rPr lang="en-US" altLang="ko-KR" dirty="0"/>
              <a:t>Main()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0DCC76-A8E6-D41C-16AF-C46D79672EBC}"/>
              </a:ext>
            </a:extLst>
          </p:cNvPr>
          <p:cNvSpPr/>
          <p:nvPr/>
        </p:nvSpPr>
        <p:spPr>
          <a:xfrm>
            <a:off x="5116285" y="566057"/>
            <a:ext cx="2917371" cy="2296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/>
              <a:t>BoardHandler</a:t>
            </a:r>
            <a:endParaRPr lang="en-US" altLang="ko-KR" b="1" dirty="0"/>
          </a:p>
          <a:p>
            <a:pPr algn="ctr"/>
            <a:r>
              <a:rPr lang="en-US" altLang="ko-KR" dirty="0" err="1"/>
              <a:t>ProcessList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ProcessDetail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ProcessInput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B15568-576F-F636-1890-7A4DB4F6F1D4}"/>
              </a:ext>
            </a:extLst>
          </p:cNvPr>
          <p:cNvSpPr/>
          <p:nvPr/>
        </p:nvSpPr>
        <p:spPr>
          <a:xfrm>
            <a:off x="5116285" y="3390900"/>
            <a:ext cx="2917371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Prompt</a:t>
            </a:r>
            <a:endParaRPr lang="en-US" altLang="ko-KR" b="1" dirty="0"/>
          </a:p>
          <a:p>
            <a:pPr algn="ctr"/>
            <a:r>
              <a:rPr lang="en-US" altLang="ko-KR" dirty="0" err="1"/>
              <a:t>InputInt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InputStrint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InputInt</a:t>
            </a:r>
            <a:r>
              <a:rPr lang="en-US" altLang="ko-KR" dirty="0"/>
              <a:t>(String)</a:t>
            </a:r>
          </a:p>
          <a:p>
            <a:pPr algn="ctr"/>
            <a:r>
              <a:rPr lang="en-US" altLang="ko-KR" dirty="0" err="1"/>
              <a:t>InputInt</a:t>
            </a:r>
            <a:r>
              <a:rPr lang="en-US" altLang="ko-KR" dirty="0"/>
              <a:t>(String)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7C7FC2D-8F9B-3D2E-F8AD-128E7C551203}"/>
              </a:ext>
            </a:extLst>
          </p:cNvPr>
          <p:cNvCxnSpPr>
            <a:stCxn id="2" idx="3"/>
            <a:endCxn id="11" idx="1"/>
          </p:cNvCxnSpPr>
          <p:nvPr/>
        </p:nvCxnSpPr>
        <p:spPr>
          <a:xfrm flipV="1">
            <a:off x="4071257" y="1714500"/>
            <a:ext cx="1045028" cy="164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7AC792-3D74-3ED2-E417-EE850305CDBD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4071257" y="3358243"/>
            <a:ext cx="1045028" cy="13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C412CD-C355-6189-A417-4143E1ADDCD2}"/>
              </a:ext>
            </a:extLst>
          </p:cNvPr>
          <p:cNvSpPr txBox="1"/>
          <p:nvPr/>
        </p:nvSpPr>
        <p:spPr>
          <a:xfrm>
            <a:off x="1611086" y="32657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client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D25760-9286-8CBF-C9A2-CBAA6CF78F2E}"/>
              </a:ext>
            </a:extLst>
          </p:cNvPr>
          <p:cNvSpPr txBox="1"/>
          <p:nvPr/>
        </p:nvSpPr>
        <p:spPr>
          <a:xfrm>
            <a:off x="4343400" y="10964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dependency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B553D3-3514-99AE-4334-ED9B8553860A}"/>
              </a:ext>
            </a:extLst>
          </p:cNvPr>
          <p:cNvSpPr txBox="1"/>
          <p:nvPr/>
        </p:nvSpPr>
        <p:spPr>
          <a:xfrm>
            <a:off x="4593771" y="614032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dependency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3A99FA-B7E7-2A87-0BB1-71683F671B8A}"/>
              </a:ext>
            </a:extLst>
          </p:cNvPr>
          <p:cNvSpPr txBox="1"/>
          <p:nvPr/>
        </p:nvSpPr>
        <p:spPr>
          <a:xfrm>
            <a:off x="4190999" y="2062843"/>
            <a:ext cx="80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사용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801B20-332E-9FA1-AC38-FAA5FA38BAC5}"/>
              </a:ext>
            </a:extLst>
          </p:cNvPr>
          <p:cNvSpPr txBox="1"/>
          <p:nvPr/>
        </p:nvSpPr>
        <p:spPr>
          <a:xfrm>
            <a:off x="4190998" y="4229491"/>
            <a:ext cx="80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사용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2CD6915-A628-1E3E-C78D-64882ABA78C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574971" y="2862943"/>
            <a:ext cx="0" cy="5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B792816-EB96-9BD4-7193-95D9C71D0184}"/>
              </a:ext>
            </a:extLst>
          </p:cNvPr>
          <p:cNvSpPr txBox="1"/>
          <p:nvPr/>
        </p:nvSpPr>
        <p:spPr>
          <a:xfrm>
            <a:off x="6662056" y="2925927"/>
            <a:ext cx="80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사용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5AF014-2A37-3A47-117A-9173F738B125}"/>
              </a:ext>
            </a:extLst>
          </p:cNvPr>
          <p:cNvSpPr txBox="1"/>
          <p:nvPr/>
        </p:nvSpPr>
        <p:spPr>
          <a:xfrm>
            <a:off x="8349343" y="242128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client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13B225-93A8-A6CC-2F0B-E5B0A3C26255}"/>
              </a:ext>
            </a:extLst>
          </p:cNvPr>
          <p:cNvSpPr txBox="1"/>
          <p:nvPr/>
        </p:nvSpPr>
        <p:spPr>
          <a:xfrm>
            <a:off x="8349343" y="362455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dependency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76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2755C6-4A93-C009-74E7-D08911C09286}"/>
              </a:ext>
            </a:extLst>
          </p:cNvPr>
          <p:cNvSpPr/>
          <p:nvPr/>
        </p:nvSpPr>
        <p:spPr>
          <a:xfrm>
            <a:off x="97972" y="272143"/>
            <a:ext cx="2917371" cy="5323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App</a:t>
            </a:r>
            <a:endParaRPr lang="en-US" altLang="ko-KR" b="1" dirty="0"/>
          </a:p>
          <a:p>
            <a:pPr algn="ctr"/>
            <a:r>
              <a:rPr lang="en-US" altLang="ko-KR" dirty="0"/>
              <a:t>Main()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0DCC76-A8E6-D41C-16AF-C46D79672EBC}"/>
              </a:ext>
            </a:extLst>
          </p:cNvPr>
          <p:cNvSpPr/>
          <p:nvPr/>
        </p:nvSpPr>
        <p:spPr>
          <a:xfrm>
            <a:off x="4060371" y="141514"/>
            <a:ext cx="2917371" cy="2296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/>
              <a:t>BoardHandler</a:t>
            </a:r>
            <a:endParaRPr lang="en-US" altLang="ko-KR" b="1" dirty="0"/>
          </a:p>
          <a:p>
            <a:pPr algn="ctr"/>
            <a:r>
              <a:rPr lang="en-US" altLang="ko-KR" dirty="0" err="1"/>
              <a:t>ProcessList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ProcessDetail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ProcessInput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B15568-576F-F636-1890-7A4DB4F6F1D4}"/>
              </a:ext>
            </a:extLst>
          </p:cNvPr>
          <p:cNvSpPr/>
          <p:nvPr/>
        </p:nvSpPr>
        <p:spPr>
          <a:xfrm>
            <a:off x="4060371" y="2966357"/>
            <a:ext cx="2917371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Prompt</a:t>
            </a:r>
            <a:endParaRPr lang="en-US" altLang="ko-KR" b="1" dirty="0"/>
          </a:p>
          <a:p>
            <a:pPr algn="ctr"/>
            <a:r>
              <a:rPr lang="en-US" altLang="ko-KR" dirty="0" err="1"/>
              <a:t>InputInt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InputStrint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InputInt</a:t>
            </a:r>
            <a:r>
              <a:rPr lang="en-US" altLang="ko-KR" dirty="0"/>
              <a:t>(String)</a:t>
            </a:r>
          </a:p>
          <a:p>
            <a:pPr algn="ctr"/>
            <a:r>
              <a:rPr lang="en-US" altLang="ko-KR" dirty="0" err="1"/>
              <a:t>InputInt</a:t>
            </a:r>
            <a:r>
              <a:rPr lang="en-US" altLang="ko-KR" dirty="0"/>
              <a:t>(String)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7C7FC2D-8F9B-3D2E-F8AD-128E7C551203}"/>
              </a:ext>
            </a:extLst>
          </p:cNvPr>
          <p:cNvCxnSpPr>
            <a:stCxn id="2" idx="3"/>
            <a:endCxn id="11" idx="1"/>
          </p:cNvCxnSpPr>
          <p:nvPr/>
        </p:nvCxnSpPr>
        <p:spPr>
          <a:xfrm flipV="1">
            <a:off x="3015343" y="1289957"/>
            <a:ext cx="1045028" cy="164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7AC792-3D74-3ED2-E417-EE850305CDBD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3015343" y="2933700"/>
            <a:ext cx="1045028" cy="13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2CD6915-A628-1E3E-C78D-64882ABA78C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519057" y="2438400"/>
            <a:ext cx="0" cy="5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3565D63-7CC4-3399-1B88-4304D1095A33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6977742" y="1289957"/>
            <a:ext cx="20900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11DC2A-26E5-C2CD-EF11-0A7A740874AD}"/>
              </a:ext>
            </a:extLst>
          </p:cNvPr>
          <p:cNvSpPr/>
          <p:nvPr/>
        </p:nvSpPr>
        <p:spPr>
          <a:xfrm>
            <a:off x="9067800" y="348343"/>
            <a:ext cx="2917371" cy="18832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68A9A-18F7-4853-0385-3B1D514F2D54}"/>
              </a:ext>
            </a:extLst>
          </p:cNvPr>
          <p:cNvSpPr txBox="1"/>
          <p:nvPr/>
        </p:nvSpPr>
        <p:spPr>
          <a:xfrm>
            <a:off x="7837714" y="2573020"/>
            <a:ext cx="2460171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게시글 데이터를 저장할 새 메모리 설계도 </a:t>
            </a:r>
            <a:r>
              <a:rPr lang="en-US" altLang="ko-KR" dirty="0"/>
              <a:t>= </a:t>
            </a:r>
            <a:r>
              <a:rPr lang="ko-KR" altLang="en-US" dirty="0"/>
              <a:t>사용자 정의</a:t>
            </a:r>
            <a:r>
              <a:rPr lang="en-US" altLang="ko-KR" dirty="0"/>
              <a:t>(</a:t>
            </a:r>
            <a:r>
              <a:rPr lang="ko-KR" altLang="en-US" dirty="0"/>
              <a:t>개발자 정의</a:t>
            </a:r>
            <a:r>
              <a:rPr lang="en-US" altLang="ko-KR" dirty="0"/>
              <a:t>) </a:t>
            </a:r>
            <a:r>
              <a:rPr lang="ko-KR" altLang="en-US" dirty="0"/>
              <a:t>데이터 타입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525CBF-F404-1EC3-C76C-C5B9861B28BA}"/>
              </a:ext>
            </a:extLst>
          </p:cNvPr>
          <p:cNvSpPr txBox="1"/>
          <p:nvPr/>
        </p:nvSpPr>
        <p:spPr>
          <a:xfrm>
            <a:off x="9067799" y="4114798"/>
            <a:ext cx="337457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변수들을 전부 </a:t>
            </a:r>
            <a:r>
              <a:rPr lang="en-US" altLang="ko-KR" dirty="0"/>
              <a:t>Board</a:t>
            </a:r>
            <a:r>
              <a:rPr lang="ko-KR" altLang="en-US" dirty="0"/>
              <a:t>에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DC83FD3-14EE-AAAA-DE17-666515CEE8FC}"/>
              </a:ext>
            </a:extLst>
          </p:cNvPr>
          <p:cNvCxnSpPr>
            <a:stCxn id="28" idx="0"/>
            <a:endCxn id="7" idx="2"/>
          </p:cNvCxnSpPr>
          <p:nvPr/>
        </p:nvCxnSpPr>
        <p:spPr>
          <a:xfrm flipH="1" flipV="1">
            <a:off x="10526486" y="2231571"/>
            <a:ext cx="228599" cy="1883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14564BF-02C9-9BAC-C574-D52E2D559EF1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9067800" y="2231571"/>
            <a:ext cx="1458686" cy="341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93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2755C6-4A93-C009-74E7-D08911C09286}"/>
              </a:ext>
            </a:extLst>
          </p:cNvPr>
          <p:cNvSpPr/>
          <p:nvPr/>
        </p:nvSpPr>
        <p:spPr>
          <a:xfrm>
            <a:off x="990600" y="1632857"/>
            <a:ext cx="1328057" cy="134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0BB1DE-E659-6AB9-B811-698418344CDA}"/>
              </a:ext>
            </a:extLst>
          </p:cNvPr>
          <p:cNvSpPr/>
          <p:nvPr/>
        </p:nvSpPr>
        <p:spPr>
          <a:xfrm>
            <a:off x="4245429" y="1632857"/>
            <a:ext cx="1328057" cy="134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100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13A31D-E000-9781-3AC9-06177BA850E5}"/>
              </a:ext>
            </a:extLst>
          </p:cNvPr>
          <p:cNvSpPr/>
          <p:nvPr/>
        </p:nvSpPr>
        <p:spPr>
          <a:xfrm>
            <a:off x="5573486" y="1632857"/>
            <a:ext cx="1328057" cy="134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aaa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FD7BE4-C00C-6B9B-EB21-3F3131CEA56C}"/>
              </a:ext>
            </a:extLst>
          </p:cNvPr>
          <p:cNvSpPr/>
          <p:nvPr/>
        </p:nvSpPr>
        <p:spPr>
          <a:xfrm>
            <a:off x="6901543" y="1632857"/>
            <a:ext cx="1328057" cy="134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A71E93-9580-CB76-40D9-98B93EA07725}"/>
              </a:ext>
            </a:extLst>
          </p:cNvPr>
          <p:cNvSpPr txBox="1"/>
          <p:nvPr/>
        </p:nvSpPr>
        <p:spPr>
          <a:xfrm>
            <a:off x="990600" y="1185761"/>
            <a:ext cx="25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23FF37-B3E4-153E-EF9B-B293337F34BC}"/>
              </a:ext>
            </a:extLst>
          </p:cNvPr>
          <p:cNvSpPr txBox="1"/>
          <p:nvPr/>
        </p:nvSpPr>
        <p:spPr>
          <a:xfrm>
            <a:off x="4256313" y="1185761"/>
            <a:ext cx="80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3D4856-2F11-BED5-162B-CA95CFDCBAE9}"/>
              </a:ext>
            </a:extLst>
          </p:cNvPr>
          <p:cNvSpPr txBox="1"/>
          <p:nvPr/>
        </p:nvSpPr>
        <p:spPr>
          <a:xfrm>
            <a:off x="5943602" y="3319752"/>
            <a:ext cx="80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C18831-B74A-65A9-85A0-F0B95BD76D5E}"/>
              </a:ext>
            </a:extLst>
          </p:cNvPr>
          <p:cNvSpPr txBox="1"/>
          <p:nvPr/>
        </p:nvSpPr>
        <p:spPr>
          <a:xfrm>
            <a:off x="4659085" y="3319752"/>
            <a:ext cx="80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BB8A60-7325-99CC-61A4-EC95863B180E}"/>
              </a:ext>
            </a:extLst>
          </p:cNvPr>
          <p:cNvSpPr txBox="1"/>
          <p:nvPr/>
        </p:nvSpPr>
        <p:spPr>
          <a:xfrm>
            <a:off x="7228119" y="3320924"/>
            <a:ext cx="20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6AA430-B405-A852-0CF2-44ACBCEB5AA0}"/>
              </a:ext>
            </a:extLst>
          </p:cNvPr>
          <p:cNvCxnSpPr>
            <a:stCxn id="2" idx="3"/>
            <a:endCxn id="19" idx="1"/>
          </p:cNvCxnSpPr>
          <p:nvPr/>
        </p:nvCxnSpPr>
        <p:spPr>
          <a:xfrm flipV="1">
            <a:off x="2318657" y="1370427"/>
            <a:ext cx="1937656" cy="937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0C0D88-B898-3BF7-20BE-32C58421AF12}"/>
              </a:ext>
            </a:extLst>
          </p:cNvPr>
          <p:cNvSpPr/>
          <p:nvPr/>
        </p:nvSpPr>
        <p:spPr>
          <a:xfrm>
            <a:off x="996044" y="4137745"/>
            <a:ext cx="1328057" cy="134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C78CEE-8DBC-05EF-81AE-03857E740C64}"/>
              </a:ext>
            </a:extLst>
          </p:cNvPr>
          <p:cNvSpPr txBox="1"/>
          <p:nvPr/>
        </p:nvSpPr>
        <p:spPr>
          <a:xfrm>
            <a:off x="996044" y="3690649"/>
            <a:ext cx="56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b2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ED3F69C-1081-8C18-3CCC-1740DB87073E}"/>
              </a:ext>
            </a:extLst>
          </p:cNvPr>
          <p:cNvCxnSpPr>
            <a:stCxn id="2" idx="2"/>
            <a:endCxn id="25" idx="0"/>
          </p:cNvCxnSpPr>
          <p:nvPr/>
        </p:nvCxnSpPr>
        <p:spPr>
          <a:xfrm>
            <a:off x="1654629" y="2982685"/>
            <a:ext cx="5444" cy="115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E935C6D-E7B1-D6F2-FB74-A9902DB0A593}"/>
              </a:ext>
            </a:extLst>
          </p:cNvPr>
          <p:cNvCxnSpPr>
            <a:cxnSpLocks/>
            <a:stCxn id="25" idx="3"/>
            <a:endCxn id="19" idx="1"/>
          </p:cNvCxnSpPr>
          <p:nvPr/>
        </p:nvCxnSpPr>
        <p:spPr>
          <a:xfrm flipV="1">
            <a:off x="2324101" y="1370427"/>
            <a:ext cx="1932212" cy="344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4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95</Words>
  <Application>Microsoft Office PowerPoint</Application>
  <PresentationFormat>와이드스크린</PresentationFormat>
  <Paragraphs>47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2022-07-15 내용정리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 지민</cp:lastModifiedBy>
  <cp:revision>16</cp:revision>
  <dcterms:created xsi:type="dcterms:W3CDTF">2022-07-12T09:40:21Z</dcterms:created>
  <dcterms:modified xsi:type="dcterms:W3CDTF">2022-07-15T07:04:22Z</dcterms:modified>
</cp:coreProperties>
</file>