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34" r:id="rId3"/>
    <p:sldId id="368" r:id="rId4"/>
    <p:sldId id="403" r:id="rId5"/>
    <p:sldId id="404" r:id="rId6"/>
    <p:sldId id="405" r:id="rId7"/>
    <p:sldId id="369" r:id="rId8"/>
    <p:sldId id="370" r:id="rId9"/>
    <p:sldId id="406" r:id="rId10"/>
    <p:sldId id="371" r:id="rId11"/>
    <p:sldId id="372" r:id="rId12"/>
    <p:sldId id="373" r:id="rId13"/>
    <p:sldId id="407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C5E1B4"/>
    <a:srgbClr val="4F94FF"/>
    <a:srgbClr val="50FCFF"/>
    <a:srgbClr val="45FF7C"/>
    <a:srgbClr val="8FFFDF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2022-08-31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14515</TotalTime>
  <Words>347</Words>
  <Application>Microsoft Macintosh PowerPoint</Application>
  <PresentationFormat>와이드스크린</PresentationFormat>
  <Paragraphs>166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2022-08-31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642</cp:revision>
  <dcterms:created xsi:type="dcterms:W3CDTF">2022-07-12T09:40:21Z</dcterms:created>
  <dcterms:modified xsi:type="dcterms:W3CDTF">2022-08-31T03:37:04Z</dcterms:modified>
</cp:coreProperties>
</file>