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34" r:id="rId3"/>
    <p:sldId id="351" r:id="rId4"/>
    <p:sldId id="352" r:id="rId5"/>
    <p:sldId id="353" r:id="rId6"/>
    <p:sldId id="365" r:id="rId7"/>
    <p:sldId id="366" r:id="rId8"/>
    <p:sldId id="367" r:id="rId9"/>
    <p:sldId id="368" r:id="rId10"/>
    <p:sldId id="403" r:id="rId11"/>
    <p:sldId id="404" r:id="rId12"/>
    <p:sldId id="405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402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94FF"/>
    <a:srgbClr val="50FCFF"/>
    <a:srgbClr val="45FF7C"/>
    <a:srgbClr val="8FFFDF"/>
    <a:srgbClr val="FF00A8"/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4150"/>
  </p:normalViewPr>
  <p:slideViewPr>
    <p:cSldViewPr snapToGrid="0">
      <p:cViewPr varScale="1">
        <p:scale>
          <a:sx n="120" d="100"/>
          <a:sy n="120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2022-08-29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979039" y="2523459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3203941" cy="1683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2789275" y="3076352"/>
            <a:ext cx="3189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775098" y="3076352"/>
            <a:ext cx="3203941" cy="1683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204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8786026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775098" y="1392865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789275" y="3076354"/>
            <a:ext cx="3129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775098" y="3076354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AF861B-0CAA-D652-CB0F-407834E37EFC}"/>
              </a:ext>
            </a:extLst>
          </p:cNvPr>
          <p:cNvSpPr/>
          <p:nvPr/>
        </p:nvSpPr>
        <p:spPr>
          <a:xfrm>
            <a:off x="5918787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파일관리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4232F0-E26F-6C80-86DA-2A7EC2B09B13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7024573" y="3076354"/>
            <a:ext cx="17614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B0593B-B3E5-AD17-4B90-B41B450F6DE1}"/>
              </a:ext>
            </a:extLst>
          </p:cNvPr>
          <p:cNvSpPr txBox="1"/>
          <p:nvPr/>
        </p:nvSpPr>
        <p:spPr>
          <a:xfrm>
            <a:off x="7630630" y="2935666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406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95AA3204-E4D3-FAF5-D4C8-4AE9C975F4E9}"/>
              </a:ext>
            </a:extLst>
          </p:cNvPr>
          <p:cNvSpPr/>
          <p:nvPr/>
        </p:nvSpPr>
        <p:spPr>
          <a:xfrm>
            <a:off x="153852" y="2533208"/>
            <a:ext cx="1015409" cy="101540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9C560-BB9D-F291-88DA-5850429E5CE9}"/>
              </a:ext>
            </a:extLst>
          </p:cNvPr>
          <p:cNvSpPr/>
          <p:nvPr/>
        </p:nvSpPr>
        <p:spPr>
          <a:xfrm>
            <a:off x="3466214" y="2413591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9F2CB9FB-7D61-63B5-AFB6-6A5FF906EA2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317738" y="757411"/>
            <a:ext cx="119617" cy="3431978"/>
          </a:xfrm>
          <a:prstGeom prst="curvedConnector3">
            <a:avLst>
              <a:gd name="adj1" fmla="val 29111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D7BDEF2C-65F7-70CF-72FB-B2050E072D73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 flipH="1">
            <a:off x="2317738" y="1892436"/>
            <a:ext cx="119616" cy="3431978"/>
          </a:xfrm>
          <a:prstGeom prst="curvedConnector3">
            <a:avLst>
              <a:gd name="adj1" fmla="val -1911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C7920-D535-BF4F-7DAA-95E661904676}"/>
              </a:ext>
            </a:extLst>
          </p:cNvPr>
          <p:cNvSpPr/>
          <p:nvPr/>
        </p:nvSpPr>
        <p:spPr>
          <a:xfrm>
            <a:off x="6750664" y="2419895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0" name="다중 문서 9">
            <a:extLst>
              <a:ext uri="{FF2B5EF4-FFF2-40B4-BE49-F238E27FC236}">
                <a16:creationId xmlns:a16="http://schemas.microsoft.com/office/drawing/2014/main" id="{D73CC2F6-EAA8-D071-E0BB-91AD5548D32A}"/>
              </a:ext>
            </a:extLst>
          </p:cNvPr>
          <p:cNvSpPr/>
          <p:nvPr/>
        </p:nvSpPr>
        <p:spPr>
          <a:xfrm>
            <a:off x="9973661" y="2462490"/>
            <a:ext cx="1871330" cy="12905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464271C-59E0-DE2D-2215-6AA36165C808}"/>
              </a:ext>
            </a:extLst>
          </p:cNvPr>
          <p:cNvCxnSpPr>
            <a:cxnSpLocks/>
            <a:stCxn id="3" idx="0"/>
            <a:endCxn id="9" idx="0"/>
          </p:cNvCxnSpPr>
          <p:nvPr/>
        </p:nvCxnSpPr>
        <p:spPr>
          <a:xfrm rot="16200000" flipH="1">
            <a:off x="5732608" y="774518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9B60F04-821D-4035-21B4-930607D6E673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5400000" flipH="1">
            <a:off x="5732608" y="2029160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A26F7AC-835B-2060-77C1-F89FAD9EBB32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H="1">
            <a:off x="9186728" y="611151"/>
            <a:ext cx="42595" cy="3660082"/>
          </a:xfrm>
          <a:prstGeom prst="curvedConnector3">
            <a:avLst>
              <a:gd name="adj1" fmla="val -5366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80532AA-2690-9D7E-EF45-87D7AD0F5B62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 flipH="1">
            <a:off x="9063788" y="1988734"/>
            <a:ext cx="29607" cy="3401214"/>
          </a:xfrm>
          <a:prstGeom prst="curvedConnector3">
            <a:avLst>
              <a:gd name="adj1" fmla="val -9371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2F47AF-4810-14DB-C01C-EB3ECEE0688B}"/>
              </a:ext>
            </a:extLst>
          </p:cNvPr>
          <p:cNvSpPr txBox="1"/>
          <p:nvPr/>
        </p:nvSpPr>
        <p:spPr>
          <a:xfrm>
            <a:off x="224734" y="3668232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A0F4DEE8-8A2D-56C6-0C25-D59725357AA3}"/>
              </a:ext>
            </a:extLst>
          </p:cNvPr>
          <p:cNvCxnSpPr>
            <a:cxnSpLocks/>
            <a:stCxn id="29" idx="2"/>
            <a:endCxn id="9" idx="2"/>
          </p:cNvCxnSpPr>
          <p:nvPr/>
        </p:nvCxnSpPr>
        <p:spPr>
          <a:xfrm rot="5400000" flipH="1" flipV="1">
            <a:off x="3884423" y="451669"/>
            <a:ext cx="270694" cy="6716429"/>
          </a:xfrm>
          <a:prstGeom prst="curvedConnector3">
            <a:avLst>
              <a:gd name="adj1" fmla="val -844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218E56-8DAD-8813-2B38-EE41EA9C9BED}"/>
              </a:ext>
            </a:extLst>
          </p:cNvPr>
          <p:cNvSpPr txBox="1"/>
          <p:nvPr/>
        </p:nvSpPr>
        <p:spPr>
          <a:xfrm>
            <a:off x="2359824" y="3852644"/>
            <a:ext cx="3467421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명령전달</a:t>
            </a:r>
            <a:r>
              <a:rPr kumimoji="1" lang="en-US" altLang="ko-KR" sz="1200" dirty="0"/>
              <a:t>?</a:t>
            </a:r>
          </a:p>
          <a:p>
            <a:pPr algn="ctr"/>
            <a:r>
              <a:rPr kumimoji="1" lang="ko-KR" altLang="en-US" sz="1200" dirty="0"/>
              <a:t>서버로 </a:t>
            </a:r>
            <a:r>
              <a:rPr kumimoji="1" lang="en-US" altLang="ko-KR" sz="1200" dirty="0"/>
              <a:t>SQL </a:t>
            </a:r>
            <a:r>
              <a:rPr kumimoji="1" lang="ko-KR" altLang="en-US" sz="1200" dirty="0"/>
              <a:t>명령을 입력 받는 </a:t>
            </a:r>
            <a:r>
              <a:rPr kumimoji="1" lang="en-US" altLang="ko-KR" sz="1200" dirty="0"/>
              <a:t>UI</a:t>
            </a:r>
            <a:r>
              <a:rPr kumimoji="1" lang="ko-KR" altLang="en-US" sz="1200" dirty="0"/>
              <a:t>가 없다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사용자가 입력한 </a:t>
            </a:r>
            <a:r>
              <a:rPr kumimoji="1" lang="en-US" altLang="ko-KR" sz="1200" dirty="0">
                <a:sym typeface="Wingdings" pitchFamily="2" charset="2"/>
              </a:rPr>
              <a:t>SQL</a:t>
            </a:r>
            <a:r>
              <a:rPr kumimoji="1" lang="ko-KR" altLang="en-US" sz="1200" dirty="0">
                <a:sym typeface="Wingdings" pitchFamily="2" charset="2"/>
              </a:rPr>
              <a:t>을 서버에게 전달해줄 </a:t>
            </a:r>
            <a:r>
              <a:rPr kumimoji="1" lang="en-US" altLang="ko-KR" sz="1200" dirty="0">
                <a:sym typeface="Wingdings" pitchFamily="2" charset="2"/>
              </a:rPr>
              <a:t>APP</a:t>
            </a:r>
            <a:r>
              <a:rPr kumimoji="1" lang="ko-KR" altLang="en-US" sz="1200" dirty="0">
                <a:sym typeface="Wingdings" pitchFamily="2" charset="2"/>
              </a:rPr>
              <a:t>을 사용한다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60BAC1-9193-D032-A276-47B6D88324A2}"/>
              </a:ext>
            </a:extLst>
          </p:cNvPr>
          <p:cNvCxnSpPr>
            <a:stCxn id="15" idx="0"/>
            <a:endCxn id="3" idx="2"/>
          </p:cNvCxnSpPr>
          <p:nvPr/>
        </p:nvCxnSpPr>
        <p:spPr>
          <a:xfrm flipV="1">
            <a:off x="4093535" y="3668233"/>
            <a:ext cx="0" cy="184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3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F753184-2F84-7A9E-E509-F2C5394F3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55001"/>
              </p:ext>
            </p:extLst>
          </p:nvPr>
        </p:nvGraphicFramePr>
        <p:xfrm>
          <a:off x="2200940" y="2498927"/>
          <a:ext cx="58691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586">
                  <a:extLst>
                    <a:ext uri="{9D8B030D-6E8A-4147-A177-3AD203B41FA5}">
                      <a16:colId xmlns:a16="http://schemas.microsoft.com/office/drawing/2014/main" val="3230867754"/>
                    </a:ext>
                  </a:extLst>
                </a:gridCol>
                <a:gridCol w="2934586">
                  <a:extLst>
                    <a:ext uri="{9D8B030D-6E8A-4147-A177-3AD203B41FA5}">
                      <a16:colId xmlns:a16="http://schemas.microsoft.com/office/drawing/2014/main" val="312925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Name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홍길동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4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‘</a:t>
                      </a:r>
                      <a:r>
                        <a:rPr lang="ko-KR" altLang="en-US" dirty="0"/>
                        <a:t>유관순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13948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FC3CB7-1608-0258-0D9F-040295D89070}"/>
              </a:ext>
            </a:extLst>
          </p:cNvPr>
          <p:cNvSpPr/>
          <p:nvPr/>
        </p:nvSpPr>
        <p:spPr>
          <a:xfrm>
            <a:off x="2062717" y="2449248"/>
            <a:ext cx="3211031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85097-F96C-C762-5E55-CFACFDE13625}"/>
              </a:ext>
            </a:extLst>
          </p:cNvPr>
          <p:cNvSpPr txBox="1"/>
          <p:nvPr/>
        </p:nvSpPr>
        <p:spPr>
          <a:xfrm>
            <a:off x="915284" y="1996971"/>
            <a:ext cx="2952000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Column = “</a:t>
            </a:r>
            <a:r>
              <a:rPr kumimoji="1" lang="en-US" altLang="ko-Kore-KR" sz="1200" dirty="0" err="1"/>
              <a:t>arrtibute</a:t>
            </a:r>
            <a:r>
              <a:rPr kumimoji="1" lang="en-US" altLang="ko-Kore-KR" sz="1200" dirty="0"/>
              <a:t>＂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6ADA21-03A9-CC4B-96CA-47E75447AFF6}"/>
              </a:ext>
            </a:extLst>
          </p:cNvPr>
          <p:cNvSpPr/>
          <p:nvPr/>
        </p:nvSpPr>
        <p:spPr>
          <a:xfrm>
            <a:off x="2200940" y="3246553"/>
            <a:ext cx="5869172" cy="364893"/>
          </a:xfrm>
          <a:prstGeom prst="rect">
            <a:avLst/>
          </a:prstGeom>
          <a:noFill/>
          <a:ln w="41275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AF8E69-B002-866F-3766-9A87C0CF6BD5}"/>
              </a:ext>
            </a:extLst>
          </p:cNvPr>
          <p:cNvSpPr/>
          <p:nvPr/>
        </p:nvSpPr>
        <p:spPr>
          <a:xfrm>
            <a:off x="1919177" y="2369525"/>
            <a:ext cx="6432698" cy="1371324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609B8-EB80-590B-58CC-B0EF6FF9520F}"/>
              </a:ext>
            </a:extLst>
          </p:cNvPr>
          <p:cNvSpPr txBox="1"/>
          <p:nvPr/>
        </p:nvSpPr>
        <p:spPr>
          <a:xfrm>
            <a:off x="915283" y="3916126"/>
            <a:ext cx="2952000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Table = entity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1F74D7-23BD-DF6E-EF71-CF8D4CEEDE44}"/>
              </a:ext>
            </a:extLst>
          </p:cNvPr>
          <p:cNvSpPr txBox="1"/>
          <p:nvPr/>
        </p:nvSpPr>
        <p:spPr>
          <a:xfrm>
            <a:off x="8208334" y="3290499"/>
            <a:ext cx="2952000" cy="276999"/>
          </a:xfrm>
          <a:prstGeom prst="rect">
            <a:avLst/>
          </a:prstGeom>
          <a:ln w="34925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Row = record = “tuple＂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5391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35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960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240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10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523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37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D1692799-8645-DA57-8302-3F2A0FAA9B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225209" y="459288"/>
            <a:ext cx="0" cy="639871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2DD4202-2453-AA50-ABD7-00B77DF6486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719509" y="462528"/>
            <a:ext cx="0" cy="639547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03E9D7-FE51-4E15-33F5-F5BA221926ED}"/>
              </a:ext>
            </a:extLst>
          </p:cNvPr>
          <p:cNvSpPr txBox="1"/>
          <p:nvPr/>
        </p:nvSpPr>
        <p:spPr>
          <a:xfrm>
            <a:off x="3144555" y="151511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141F-6CB3-E6FE-1E9C-C3C3144838C8}"/>
              </a:ext>
            </a:extLst>
          </p:cNvPr>
          <p:cNvSpPr txBox="1"/>
          <p:nvPr/>
        </p:nvSpPr>
        <p:spPr>
          <a:xfrm>
            <a:off x="5740577" y="154751"/>
            <a:ext cx="195786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CalcServer</a:t>
            </a:r>
            <a:endParaRPr kumimoji="1" lang="ko-Kore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83CE2F-5917-6145-C418-695FFDD635F8}"/>
              </a:ext>
            </a:extLst>
          </p:cNvPr>
          <p:cNvCxnSpPr/>
          <p:nvPr/>
        </p:nvCxnSpPr>
        <p:spPr>
          <a:xfrm>
            <a:off x="4232602" y="103490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0B7487-92F0-9744-FE27-43B65533437E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839355" y="1593775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022F8C-0908-FD01-D1C8-70BC0759802B}"/>
              </a:ext>
            </a:extLst>
          </p:cNvPr>
          <p:cNvCxnSpPr/>
          <p:nvPr/>
        </p:nvCxnSpPr>
        <p:spPr>
          <a:xfrm flipH="1">
            <a:off x="9479088" y="175597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84F236-DC44-1D93-01A0-572B7B2DDE38}"/>
              </a:ext>
            </a:extLst>
          </p:cNvPr>
          <p:cNvCxnSpPr/>
          <p:nvPr/>
        </p:nvCxnSpPr>
        <p:spPr>
          <a:xfrm>
            <a:off x="9479087" y="110170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7A8C3C-D6D0-24C5-FEA5-F49F384BC555}"/>
              </a:ext>
            </a:extLst>
          </p:cNvPr>
          <p:cNvSpPr txBox="1"/>
          <p:nvPr/>
        </p:nvSpPr>
        <p:spPr>
          <a:xfrm>
            <a:off x="5095263" y="842367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A22CB8-D779-D380-C737-275843CCE616}"/>
              </a:ext>
            </a:extLst>
          </p:cNvPr>
          <p:cNvSpPr txBox="1"/>
          <p:nvPr/>
        </p:nvSpPr>
        <p:spPr>
          <a:xfrm>
            <a:off x="5087868" y="1455275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FD523-BCBA-945C-7B54-49A685D9C54A}"/>
              </a:ext>
            </a:extLst>
          </p:cNvPr>
          <p:cNvSpPr txBox="1"/>
          <p:nvPr/>
        </p:nvSpPr>
        <p:spPr>
          <a:xfrm>
            <a:off x="9920695" y="994019"/>
            <a:ext cx="166416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사용할 </a:t>
            </a:r>
            <a:r>
              <a:rPr kumimoji="1" lang="en-US" altLang="ko-KR" sz="1200" dirty="0"/>
              <a:t>Stub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81268E-DB0F-85A4-EB76-91E0D8060059}"/>
              </a:ext>
            </a:extLst>
          </p:cNvPr>
          <p:cNvSpPr txBox="1"/>
          <p:nvPr/>
        </p:nvSpPr>
        <p:spPr>
          <a:xfrm>
            <a:off x="10095933" y="1616611"/>
            <a:ext cx="124311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Stub</a:t>
            </a:r>
          </a:p>
          <a:p>
            <a:pPr algn="ctr"/>
            <a:r>
              <a:rPr kumimoji="1" lang="ko-KR" altLang="en-US" sz="1200" dirty="0"/>
              <a:t>다운로드</a:t>
            </a:r>
            <a:endParaRPr kumimoji="1" lang="ko-Kore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94C1A1-5C76-538C-5F87-58F0A33261C8}"/>
              </a:ext>
            </a:extLst>
          </p:cNvPr>
          <p:cNvSpPr/>
          <p:nvPr/>
        </p:nvSpPr>
        <p:spPr>
          <a:xfrm>
            <a:off x="9854835" y="1397866"/>
            <a:ext cx="1696298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64F6F2-3ED2-3B55-1910-297DEAAC01CA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10702984" y="2329106"/>
            <a:ext cx="283478" cy="403438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F3BC3FB2-0952-296A-C6D3-52E9142110B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463612" y="1732274"/>
            <a:ext cx="7394" cy="51257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88FC14-DC56-7C1A-1ADD-CD091CE130A5}"/>
              </a:ext>
            </a:extLst>
          </p:cNvPr>
          <p:cNvCxnSpPr>
            <a:cxnSpLocks/>
          </p:cNvCxnSpPr>
          <p:nvPr/>
        </p:nvCxnSpPr>
        <p:spPr>
          <a:xfrm>
            <a:off x="4223675" y="2261781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32EEFB-7E5F-F225-BFED-EBFC6C8AADD9}"/>
              </a:ext>
            </a:extLst>
          </p:cNvPr>
          <p:cNvSpPr txBox="1"/>
          <p:nvPr/>
        </p:nvSpPr>
        <p:spPr>
          <a:xfrm>
            <a:off x="4533676" y="2123281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D9FC82-1218-0FA9-4EA2-F7977239C436}"/>
              </a:ext>
            </a:extLst>
          </p:cNvPr>
          <p:cNvCxnSpPr>
            <a:cxnSpLocks/>
          </p:cNvCxnSpPr>
          <p:nvPr/>
        </p:nvCxnSpPr>
        <p:spPr>
          <a:xfrm flipH="1">
            <a:off x="4240041" y="2832639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93A6E48-A589-1777-D245-901F937BE485}"/>
              </a:ext>
            </a:extLst>
          </p:cNvPr>
          <p:cNvSpPr txBox="1"/>
          <p:nvPr/>
        </p:nvSpPr>
        <p:spPr>
          <a:xfrm>
            <a:off x="6033192" y="1458052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316F5B-FF57-BB63-4BD2-F4100C092C29}"/>
              </a:ext>
            </a:extLst>
          </p:cNvPr>
          <p:cNvSpPr txBox="1"/>
          <p:nvPr/>
        </p:nvSpPr>
        <p:spPr>
          <a:xfrm>
            <a:off x="4568515" y="2661980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EA3F08-61CB-5562-BFCA-4346751BE1DE}"/>
              </a:ext>
            </a:extLst>
          </p:cNvPr>
          <p:cNvSpPr txBox="1"/>
          <p:nvPr/>
        </p:nvSpPr>
        <p:spPr>
          <a:xfrm>
            <a:off x="3117742" y="3557925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465BAEB-FE2E-B7CF-85C3-8DC2F7E4820F}"/>
              </a:ext>
            </a:extLst>
          </p:cNvPr>
          <p:cNvCxnSpPr/>
          <p:nvPr/>
        </p:nvCxnSpPr>
        <p:spPr>
          <a:xfrm>
            <a:off x="4205789" y="444131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E06824E-AED3-19F8-1965-E8CE493DF2EA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812542" y="5000189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02E5C9-4C08-121B-0702-B2067FACCB98}"/>
              </a:ext>
            </a:extLst>
          </p:cNvPr>
          <p:cNvSpPr txBox="1"/>
          <p:nvPr/>
        </p:nvSpPr>
        <p:spPr>
          <a:xfrm>
            <a:off x="5068450" y="424878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289552-52A3-0DF3-4BFE-75307A6832B2}"/>
              </a:ext>
            </a:extLst>
          </p:cNvPr>
          <p:cNvSpPr txBox="1"/>
          <p:nvPr/>
        </p:nvSpPr>
        <p:spPr>
          <a:xfrm>
            <a:off x="5061055" y="4861689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5397B6-7FC1-7CA9-7B13-1511A9225D41}"/>
              </a:ext>
            </a:extLst>
          </p:cNvPr>
          <p:cNvCxnSpPr>
            <a:cxnSpLocks/>
          </p:cNvCxnSpPr>
          <p:nvPr/>
        </p:nvCxnSpPr>
        <p:spPr>
          <a:xfrm>
            <a:off x="4196862" y="5668195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41756F-E905-D06D-579D-FF6F95128713}"/>
              </a:ext>
            </a:extLst>
          </p:cNvPr>
          <p:cNvSpPr txBox="1"/>
          <p:nvPr/>
        </p:nvSpPr>
        <p:spPr>
          <a:xfrm>
            <a:off x="4506863" y="5529695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DB66A13-A171-06B3-A207-DD564DDE5893}"/>
              </a:ext>
            </a:extLst>
          </p:cNvPr>
          <p:cNvCxnSpPr>
            <a:cxnSpLocks/>
          </p:cNvCxnSpPr>
          <p:nvPr/>
        </p:nvCxnSpPr>
        <p:spPr>
          <a:xfrm flipH="1">
            <a:off x="4213228" y="6239053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2D2D919-E402-83F8-2136-654D53733E9F}"/>
              </a:ext>
            </a:extLst>
          </p:cNvPr>
          <p:cNvSpPr txBox="1"/>
          <p:nvPr/>
        </p:nvSpPr>
        <p:spPr>
          <a:xfrm>
            <a:off x="6006379" y="4864466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C25502-D02A-6ED8-8C7F-86AA5AA183A9}"/>
              </a:ext>
            </a:extLst>
          </p:cNvPr>
          <p:cNvSpPr txBox="1"/>
          <p:nvPr/>
        </p:nvSpPr>
        <p:spPr>
          <a:xfrm>
            <a:off x="4541702" y="6068394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31329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834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349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92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358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212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439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45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4AD9F5-AE07-491B-31ED-7BE5500D9A5C}"/>
              </a:ext>
            </a:extLst>
          </p:cNvPr>
          <p:cNvSpPr/>
          <p:nvPr/>
        </p:nvSpPr>
        <p:spPr>
          <a:xfrm>
            <a:off x="2966484" y="1371600"/>
            <a:ext cx="2232837" cy="95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6761097-8E2B-3531-2C3B-9B7D33120AA0}"/>
              </a:ext>
            </a:extLst>
          </p:cNvPr>
          <p:cNvSpPr/>
          <p:nvPr/>
        </p:nvSpPr>
        <p:spPr>
          <a:xfrm>
            <a:off x="1387548" y="3069793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T1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49637D6-1907-8042-2500-0014D1FDEDE8}"/>
              </a:ext>
            </a:extLst>
          </p:cNvPr>
          <p:cNvSpPr/>
          <p:nvPr/>
        </p:nvSpPr>
        <p:spPr>
          <a:xfrm>
            <a:off x="3772785" y="3041175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T2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8DDFC2C-A795-6EF3-A406-503F6060EA08}"/>
              </a:ext>
            </a:extLst>
          </p:cNvPr>
          <p:cNvSpPr/>
          <p:nvPr/>
        </p:nvSpPr>
        <p:spPr>
          <a:xfrm>
            <a:off x="6158022" y="3069793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T3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DB4801-59E0-C882-D0DC-D55822AE8E3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1697665" y="2328530"/>
            <a:ext cx="2385238" cy="741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1438E8C-0C4C-FBD8-89ED-54B8A31B041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4082902" y="2328530"/>
            <a:ext cx="1" cy="712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6743883-50BA-75F6-3BBE-BB73209C491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4082903" y="2328530"/>
            <a:ext cx="2385236" cy="741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78ACAA-1E52-2422-9B73-BF8F60A9CAB5}"/>
              </a:ext>
            </a:extLst>
          </p:cNvPr>
          <p:cNvSpPr txBox="1"/>
          <p:nvPr/>
        </p:nvSpPr>
        <p:spPr>
          <a:xfrm>
            <a:off x="3772784" y="2420942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17CDA25-DBB5-2D81-81DF-10EAC4D0BBD0}"/>
              </a:ext>
            </a:extLst>
          </p:cNvPr>
          <p:cNvSpPr/>
          <p:nvPr/>
        </p:nvSpPr>
        <p:spPr>
          <a:xfrm>
            <a:off x="1342356" y="4753282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C402F1E-AFBE-32F4-830D-A66C97E9A706}"/>
              </a:ext>
            </a:extLst>
          </p:cNvPr>
          <p:cNvSpPr/>
          <p:nvPr/>
        </p:nvSpPr>
        <p:spPr>
          <a:xfrm>
            <a:off x="3727595" y="4724664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C2</a:t>
            </a:r>
            <a:endParaRPr kumimoji="1" lang="ko-Kore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5B80AEE-6E4A-3E82-F66A-A6826C6E7B7F}"/>
              </a:ext>
            </a:extLst>
          </p:cNvPr>
          <p:cNvSpPr/>
          <p:nvPr/>
        </p:nvSpPr>
        <p:spPr>
          <a:xfrm>
            <a:off x="6117707" y="4753282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C3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570429C-2E6B-64D5-8FF0-1959986612D0}"/>
              </a:ext>
            </a:extLst>
          </p:cNvPr>
          <p:cNvCxnSpPr>
            <a:stCxn id="3" idx="4"/>
            <a:endCxn id="16" idx="0"/>
          </p:cNvCxnSpPr>
          <p:nvPr/>
        </p:nvCxnSpPr>
        <p:spPr>
          <a:xfrm flipH="1">
            <a:off x="1697662" y="3690026"/>
            <a:ext cx="3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F810AA-0CD9-4E02-0071-D881E41C56AF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 flipH="1">
            <a:off x="4082901" y="3661408"/>
            <a:ext cx="1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8882E2F-1D95-A2E4-54B2-9A891AFFAA67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6468139" y="3690026"/>
            <a:ext cx="4874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AA56C34-EF81-7DA5-597F-5974E8E3AD6F}"/>
              </a:ext>
            </a:extLst>
          </p:cNvPr>
          <p:cNvSpPr txBox="1"/>
          <p:nvPr/>
        </p:nvSpPr>
        <p:spPr>
          <a:xfrm>
            <a:off x="3555259" y="4054536"/>
            <a:ext cx="1055282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서버 접속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84240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28D06C-88CD-85ED-6A39-846CF121113B}"/>
              </a:ext>
            </a:extLst>
          </p:cNvPr>
          <p:cNvSpPr/>
          <p:nvPr/>
        </p:nvSpPr>
        <p:spPr>
          <a:xfrm>
            <a:off x="1244009" y="2349795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4F083E-8A73-BF07-EB1C-0518FAFCD478}"/>
              </a:ext>
            </a:extLst>
          </p:cNvPr>
          <p:cNvSpPr/>
          <p:nvPr/>
        </p:nvSpPr>
        <p:spPr>
          <a:xfrm>
            <a:off x="6439787" y="2349794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A0C10B-0306-5B17-2AA3-8140B06CCF7C}"/>
              </a:ext>
            </a:extLst>
          </p:cNvPr>
          <p:cNvSpPr/>
          <p:nvPr/>
        </p:nvSpPr>
        <p:spPr>
          <a:xfrm>
            <a:off x="6439787" y="4373525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478024B0-3B78-C877-8315-0FA91097070A}"/>
              </a:ext>
            </a:extLst>
          </p:cNvPr>
          <p:cNvSpPr/>
          <p:nvPr/>
        </p:nvSpPr>
        <p:spPr>
          <a:xfrm>
            <a:off x="9962707" y="4043915"/>
            <a:ext cx="2006094" cy="14353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6C6BEF4-E7C4-4FC1-903C-E81BA429F7D1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3498112" y="2737883"/>
            <a:ext cx="29416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BC6C0E-B082-5FB8-47AA-D520BDF5667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8693890" y="4761613"/>
            <a:ext cx="126881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76D64DD-0EF9-115E-8BF1-3993DE1B37AF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>
            <a:off x="2371061" y="3125972"/>
            <a:ext cx="4068726" cy="1635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곱하기 22">
            <a:extLst>
              <a:ext uri="{FF2B5EF4-FFF2-40B4-BE49-F238E27FC236}">
                <a16:creationId xmlns:a16="http://schemas.microsoft.com/office/drawing/2014/main" id="{85C3960C-C99D-23F9-9578-5478E9DBE9B8}"/>
              </a:ext>
            </a:extLst>
          </p:cNvPr>
          <p:cNvSpPr/>
          <p:nvPr/>
        </p:nvSpPr>
        <p:spPr>
          <a:xfrm>
            <a:off x="5617536" y="1102240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80296B3-C710-7E61-3C56-7A347B135E3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566839" y="2945219"/>
            <a:ext cx="0" cy="142830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72EBE46-4ADF-54C9-8FF8-EEAB5E28A43B}"/>
              </a:ext>
            </a:extLst>
          </p:cNvPr>
          <p:cNvSpPr txBox="1"/>
          <p:nvPr/>
        </p:nvSpPr>
        <p:spPr>
          <a:xfrm>
            <a:off x="4625164" y="2599384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통신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DB5E78-F6D0-2AD4-D195-2244E508863B}"/>
              </a:ext>
            </a:extLst>
          </p:cNvPr>
          <p:cNvSpPr txBox="1"/>
          <p:nvPr/>
        </p:nvSpPr>
        <p:spPr>
          <a:xfrm>
            <a:off x="4095307" y="3762151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통신</a:t>
            </a:r>
            <a:endParaRPr kumimoji="1" lang="ko-Kore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433FF-3104-91ED-6FA8-2246B0CA355C}"/>
              </a:ext>
            </a:extLst>
          </p:cNvPr>
          <p:cNvSpPr txBox="1"/>
          <p:nvPr/>
        </p:nvSpPr>
        <p:spPr>
          <a:xfrm>
            <a:off x="7256721" y="3518215"/>
            <a:ext cx="620234" cy="27699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교체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9666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D49B334A-EA36-BAC7-C174-DEDD733D978F}"/>
              </a:ext>
            </a:extLst>
          </p:cNvPr>
          <p:cNvSpPr/>
          <p:nvPr/>
        </p:nvSpPr>
        <p:spPr>
          <a:xfrm>
            <a:off x="2280684" y="590106"/>
            <a:ext cx="1127051" cy="112705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0B59C0-CC59-398B-5B12-314EC551308D}"/>
              </a:ext>
            </a:extLst>
          </p:cNvPr>
          <p:cNvSpPr/>
          <p:nvPr/>
        </p:nvSpPr>
        <p:spPr>
          <a:xfrm>
            <a:off x="4784650" y="563526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C982E576-9A33-BFF7-DC6F-F86248B869D6}"/>
              </a:ext>
            </a:extLst>
          </p:cNvPr>
          <p:cNvSpPr/>
          <p:nvPr/>
        </p:nvSpPr>
        <p:spPr>
          <a:xfrm>
            <a:off x="7623544" y="552893"/>
            <a:ext cx="1201479" cy="120147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494A9D5-3837-9BC3-63AE-96807DE174F8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3407735" y="1153632"/>
            <a:ext cx="13769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웃는 얼굴[S] 12">
            <a:extLst>
              <a:ext uri="{FF2B5EF4-FFF2-40B4-BE49-F238E27FC236}">
                <a16:creationId xmlns:a16="http://schemas.microsoft.com/office/drawing/2014/main" id="{3D99E819-464F-2F2F-9E61-A6DEEF2F42E2}"/>
              </a:ext>
            </a:extLst>
          </p:cNvPr>
          <p:cNvSpPr/>
          <p:nvPr/>
        </p:nvSpPr>
        <p:spPr>
          <a:xfrm>
            <a:off x="581246" y="3267737"/>
            <a:ext cx="1127051" cy="112705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05F491-3E08-8597-CFE9-8DCC73961E87}"/>
              </a:ext>
            </a:extLst>
          </p:cNvPr>
          <p:cNvSpPr/>
          <p:nvPr/>
        </p:nvSpPr>
        <p:spPr>
          <a:xfrm>
            <a:off x="3085212" y="3241157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BB65B352-2A89-1D75-8A6D-FC79158BF40F}"/>
              </a:ext>
            </a:extLst>
          </p:cNvPr>
          <p:cNvSpPr/>
          <p:nvPr/>
        </p:nvSpPr>
        <p:spPr>
          <a:xfrm>
            <a:off x="10409275" y="3219892"/>
            <a:ext cx="1201479" cy="120147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B831A7-C0E0-DA2B-C651-C05291AFA5C1}"/>
              </a:ext>
            </a:extLst>
          </p:cNvPr>
          <p:cNvCxnSpPr>
            <a:stCxn id="13" idx="6"/>
            <a:endCxn id="14" idx="1"/>
          </p:cNvCxnSpPr>
          <p:nvPr/>
        </p:nvCxnSpPr>
        <p:spPr>
          <a:xfrm>
            <a:off x="1708297" y="3831263"/>
            <a:ext cx="13769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BDF133-3F67-42C9-ED25-959A5BAF9B60}"/>
              </a:ext>
            </a:extLst>
          </p:cNvPr>
          <p:cNvSpPr/>
          <p:nvPr/>
        </p:nvSpPr>
        <p:spPr>
          <a:xfrm>
            <a:off x="7623544" y="3214576"/>
            <a:ext cx="1743741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0056B5F6-D2AB-D788-EB53-01939233CF84}"/>
              </a:ext>
            </a:extLst>
          </p:cNvPr>
          <p:cNvCxnSpPr>
            <a:stCxn id="14" idx="0"/>
            <a:endCxn id="18" idx="0"/>
          </p:cNvCxnSpPr>
          <p:nvPr/>
        </p:nvCxnSpPr>
        <p:spPr>
          <a:xfrm rot="5400000" flipH="1" flipV="1">
            <a:off x="6072077" y="817819"/>
            <a:ext cx="26581" cy="4820096"/>
          </a:xfrm>
          <a:prstGeom prst="curvedConnector3">
            <a:avLst>
              <a:gd name="adj1" fmla="val 96001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39311C19-B97D-A178-80EF-FDE2DDC9AB6E}"/>
              </a:ext>
            </a:extLst>
          </p:cNvPr>
          <p:cNvCxnSpPr>
            <a:cxnSpLocks/>
            <a:stCxn id="18" idx="2"/>
            <a:endCxn id="14" idx="2"/>
          </p:cNvCxnSpPr>
          <p:nvPr/>
        </p:nvCxnSpPr>
        <p:spPr>
          <a:xfrm rot="5400000">
            <a:off x="6072077" y="1998032"/>
            <a:ext cx="26581" cy="4820096"/>
          </a:xfrm>
          <a:prstGeom prst="curvedConnector3">
            <a:avLst>
              <a:gd name="adj1" fmla="val 96001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117F5B-316F-B356-102F-E32940507120}"/>
              </a:ext>
            </a:extLst>
          </p:cNvPr>
          <p:cNvSpPr txBox="1"/>
          <p:nvPr/>
        </p:nvSpPr>
        <p:spPr>
          <a:xfrm>
            <a:off x="3786075" y="738135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A8CEB3-02BA-D5DE-4F99-B8274DC9E4C8}"/>
              </a:ext>
            </a:extLst>
          </p:cNvPr>
          <p:cNvSpPr txBox="1"/>
          <p:nvPr/>
        </p:nvSpPr>
        <p:spPr>
          <a:xfrm>
            <a:off x="2081320" y="3426948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A92495-AF14-9060-2EEA-274E7E01DB25}"/>
              </a:ext>
            </a:extLst>
          </p:cNvPr>
          <p:cNvSpPr txBox="1"/>
          <p:nvPr/>
        </p:nvSpPr>
        <p:spPr>
          <a:xfrm>
            <a:off x="3786075" y="128681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A76AB6-3CCC-2087-0814-621EBDD85E64}"/>
              </a:ext>
            </a:extLst>
          </p:cNvPr>
          <p:cNvSpPr txBox="1"/>
          <p:nvPr/>
        </p:nvSpPr>
        <p:spPr>
          <a:xfrm>
            <a:off x="2091955" y="3996889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3D18FC3-1F98-4037-91FB-4424D4110418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>
            <a:off x="5964864" y="1153633"/>
            <a:ext cx="1658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31295EF-2E8E-6F21-08FD-998582255FEB}"/>
              </a:ext>
            </a:extLst>
          </p:cNvPr>
          <p:cNvCxnSpPr>
            <a:cxnSpLocks/>
            <a:stCxn id="18" idx="3"/>
            <a:endCxn id="15" idx="2"/>
          </p:cNvCxnSpPr>
          <p:nvPr/>
        </p:nvCxnSpPr>
        <p:spPr>
          <a:xfrm>
            <a:off x="9367285" y="3804683"/>
            <a:ext cx="1041990" cy="15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97C5B6B-DE6E-F724-5875-EEDC5903FB21}"/>
              </a:ext>
            </a:extLst>
          </p:cNvPr>
          <p:cNvSpPr txBox="1"/>
          <p:nvPr/>
        </p:nvSpPr>
        <p:spPr>
          <a:xfrm>
            <a:off x="6524844" y="738135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저장</a:t>
            </a:r>
            <a:endParaRPr kumimoji="1" lang="ko-Kore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AB09CA-0C0A-7EEA-A61D-A244FF37495F}"/>
              </a:ext>
            </a:extLst>
          </p:cNvPr>
          <p:cNvSpPr txBox="1"/>
          <p:nvPr/>
        </p:nvSpPr>
        <p:spPr>
          <a:xfrm>
            <a:off x="6524844" y="128681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읽기</a:t>
            </a:r>
            <a:endParaRPr kumimoji="1" lang="ko-Kore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C3126E-40B3-1CDC-7F36-8C87A8CF9561}"/>
              </a:ext>
            </a:extLst>
          </p:cNvPr>
          <p:cNvSpPr txBox="1"/>
          <p:nvPr/>
        </p:nvSpPr>
        <p:spPr>
          <a:xfrm>
            <a:off x="9599427" y="343226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저장</a:t>
            </a:r>
            <a:endParaRPr kumimoji="1" lang="ko-Kore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5AA435-4B3E-5CBE-07EF-8E6D51E05AA7}"/>
              </a:ext>
            </a:extLst>
          </p:cNvPr>
          <p:cNvSpPr txBox="1"/>
          <p:nvPr/>
        </p:nvSpPr>
        <p:spPr>
          <a:xfrm>
            <a:off x="9599427" y="3980941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읽기</a:t>
            </a:r>
            <a:endParaRPr kumimoji="1" lang="ko-Kore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9358F1-6E7F-4CB9-E898-547CB8725B3F}"/>
              </a:ext>
            </a:extLst>
          </p:cNvPr>
          <p:cNvSpPr txBox="1"/>
          <p:nvPr/>
        </p:nvSpPr>
        <p:spPr>
          <a:xfrm>
            <a:off x="5785883" y="2825660"/>
            <a:ext cx="62023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8E3D85-866B-F6E2-D0E1-AB6FA5CA3625}"/>
              </a:ext>
            </a:extLst>
          </p:cNvPr>
          <p:cNvSpPr txBox="1"/>
          <p:nvPr/>
        </p:nvSpPr>
        <p:spPr>
          <a:xfrm>
            <a:off x="5785883" y="4543364"/>
            <a:ext cx="620234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C8AB70-D0DE-713E-7B68-00ADCB362942}"/>
              </a:ext>
            </a:extLst>
          </p:cNvPr>
          <p:cNvSpPr txBox="1"/>
          <p:nvPr/>
        </p:nvSpPr>
        <p:spPr>
          <a:xfrm>
            <a:off x="5775250" y="3666182"/>
            <a:ext cx="620234" cy="27699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1921BE52-9EC9-5509-20C2-C5AA126843A1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5374757" y="563526"/>
            <a:ext cx="0" cy="1180214"/>
          </a:xfrm>
          <a:prstGeom prst="line">
            <a:avLst/>
          </a:prstGeom>
          <a:ln>
            <a:solidFill>
              <a:srgbClr val="FF00A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구부러진 연결선[U] 55">
            <a:extLst>
              <a:ext uri="{FF2B5EF4-FFF2-40B4-BE49-F238E27FC236}">
                <a16:creationId xmlns:a16="http://schemas.microsoft.com/office/drawing/2014/main" id="{F7024AAF-120B-8450-1A7E-A0811C5AD32E}"/>
              </a:ext>
            </a:extLst>
          </p:cNvPr>
          <p:cNvCxnSpPr>
            <a:stCxn id="3" idx="2"/>
            <a:endCxn id="18" idx="0"/>
          </p:cNvCxnSpPr>
          <p:nvPr/>
        </p:nvCxnSpPr>
        <p:spPr>
          <a:xfrm rot="16200000" flipH="1">
            <a:off x="6199668" y="918829"/>
            <a:ext cx="1470836" cy="3120658"/>
          </a:xfrm>
          <a:prstGeom prst="curvedConnector3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4DEAB9B-0608-7F77-33DF-2713BF1368B7}"/>
              </a:ext>
            </a:extLst>
          </p:cNvPr>
          <p:cNvSpPr txBox="1"/>
          <p:nvPr/>
        </p:nvSpPr>
        <p:spPr>
          <a:xfrm>
            <a:off x="7518106" y="2248324"/>
            <a:ext cx="2826489" cy="46166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데이터 관리 분리 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개발자의 파일 </a:t>
            </a:r>
            <a:r>
              <a:rPr kumimoji="1" lang="en-US" altLang="ko-KR" sz="1200" dirty="0">
                <a:sym typeface="Wingdings" pitchFamily="2" charset="2"/>
              </a:rPr>
              <a:t>I/O </a:t>
            </a:r>
            <a:r>
              <a:rPr kumimoji="1" lang="ko-KR" altLang="en-US" sz="1200" dirty="0">
                <a:sym typeface="Wingdings" pitchFamily="2" charset="2"/>
              </a:rPr>
              <a:t>구현을 덜어준다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2BF3AF-14A2-2768-4677-5640D11DB672}"/>
              </a:ext>
            </a:extLst>
          </p:cNvPr>
          <p:cNvSpPr txBox="1"/>
          <p:nvPr/>
        </p:nvSpPr>
        <p:spPr>
          <a:xfrm>
            <a:off x="2425107" y="1844473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812271-D1E0-342A-3A53-85E23F3EFC87}"/>
              </a:ext>
            </a:extLst>
          </p:cNvPr>
          <p:cNvSpPr txBox="1"/>
          <p:nvPr/>
        </p:nvSpPr>
        <p:spPr>
          <a:xfrm>
            <a:off x="707949" y="4539269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7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CE06A7C-EDB5-BE4B-01F8-C06BDBF4C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46337"/>
              </p:ext>
            </p:extLst>
          </p:nvPr>
        </p:nvGraphicFramePr>
        <p:xfrm>
          <a:off x="1447209" y="1782922"/>
          <a:ext cx="326301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014">
                  <a:extLst>
                    <a:ext uri="{9D8B030D-6E8A-4147-A177-3AD203B41FA5}">
                      <a16:colId xmlns:a16="http://schemas.microsoft.com/office/drawing/2014/main" val="2683549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DataBase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6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데이터 공유 기능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80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일관성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045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무결성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3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보관성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6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중복 최소화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4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실시간</a:t>
                      </a:r>
                      <a:r>
                        <a:rPr lang="ko-KR" altLang="en-US" dirty="0"/>
                        <a:t> 접근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43309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6CFD2FD-34DE-5D88-D605-ECABF6402E95}"/>
              </a:ext>
            </a:extLst>
          </p:cNvPr>
          <p:cNvSpPr/>
          <p:nvPr/>
        </p:nvSpPr>
        <p:spPr>
          <a:xfrm>
            <a:off x="6836734" y="2064802"/>
            <a:ext cx="2402959" cy="240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EBB4F8D-5CA6-98FF-E885-DED3676FB258}"/>
              </a:ext>
            </a:extLst>
          </p:cNvPr>
          <p:cNvCxnSpPr>
            <a:stCxn id="3" idx="1"/>
            <a:endCxn id="2" idx="3"/>
          </p:cNvCxnSpPr>
          <p:nvPr/>
        </p:nvCxnSpPr>
        <p:spPr>
          <a:xfrm flipH="1">
            <a:off x="4710223" y="3266282"/>
            <a:ext cx="2126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2F860F5-70B3-9DF8-8412-8CEC9E5150E7}"/>
              </a:ext>
            </a:extLst>
          </p:cNvPr>
          <p:cNvSpPr txBox="1"/>
          <p:nvPr/>
        </p:nvSpPr>
        <p:spPr>
          <a:xfrm>
            <a:off x="5475766" y="3127781"/>
            <a:ext cx="620234" cy="27699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관리</a:t>
            </a:r>
            <a:endParaRPr kumimoji="1" lang="ko-Kore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86B93-5F3D-AAC2-863A-9D72F6193198}"/>
              </a:ext>
            </a:extLst>
          </p:cNvPr>
          <p:cNvSpPr txBox="1"/>
          <p:nvPr/>
        </p:nvSpPr>
        <p:spPr>
          <a:xfrm>
            <a:off x="6836732" y="1588599"/>
            <a:ext cx="2402959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데이터베이스를 관리하는 </a:t>
            </a:r>
            <a:r>
              <a:rPr kumimoji="1" lang="en-US" altLang="ko-KR" sz="1200" dirty="0"/>
              <a:t>S/W</a:t>
            </a:r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09707-2866-2842-507C-1750A90C5B8C}"/>
              </a:ext>
            </a:extLst>
          </p:cNvPr>
          <p:cNvSpPr txBox="1"/>
          <p:nvPr/>
        </p:nvSpPr>
        <p:spPr>
          <a:xfrm>
            <a:off x="6836732" y="4686042"/>
            <a:ext cx="2402959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데이터베이스 관리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다중 </a:t>
            </a:r>
            <a:r>
              <a:rPr kumimoji="1" lang="en-US" altLang="ko-KR" sz="1200" dirty="0"/>
              <a:t>Client</a:t>
            </a:r>
            <a:r>
              <a:rPr kumimoji="1" lang="ko-KR" altLang="en-US" sz="1200" dirty="0"/>
              <a:t> 요청 처리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접속인증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권환 검사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…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971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7EE921-5158-289C-3A3F-04FCF4E4C9D7}"/>
              </a:ext>
            </a:extLst>
          </p:cNvPr>
          <p:cNvSpPr/>
          <p:nvPr/>
        </p:nvSpPr>
        <p:spPr>
          <a:xfrm>
            <a:off x="0" y="0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B399AA-98DE-C997-9C28-3578ABF0556E}"/>
              </a:ext>
            </a:extLst>
          </p:cNvPr>
          <p:cNvSpPr/>
          <p:nvPr/>
        </p:nvSpPr>
        <p:spPr>
          <a:xfrm>
            <a:off x="6985591" y="590107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5BD2BF-9ADF-D3A1-015C-D7B32CDEE950}"/>
              </a:ext>
            </a:extLst>
          </p:cNvPr>
          <p:cNvSpPr/>
          <p:nvPr/>
        </p:nvSpPr>
        <p:spPr>
          <a:xfrm>
            <a:off x="6985591" y="1924493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 - SQL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C76A8D-BD0B-AD97-588D-8BF1FB90C6E0}"/>
              </a:ext>
            </a:extLst>
          </p:cNvPr>
          <p:cNvSpPr/>
          <p:nvPr/>
        </p:nvSpPr>
        <p:spPr>
          <a:xfrm>
            <a:off x="6985591" y="3258880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1CCE9B32-530D-E2D3-428C-2BFB7875AEF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180214" y="590107"/>
            <a:ext cx="5805377" cy="55821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66D9FE2-CC17-2F95-8A13-ECAADD857D5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180214" y="590107"/>
            <a:ext cx="5805377" cy="18925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5784F60-8247-B6F1-851C-2CCDC61E4796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180214" y="590107"/>
            <a:ext cx="5805377" cy="322698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F9033D-40B2-3337-27C1-E4E8EF4E90CC}"/>
              </a:ext>
            </a:extLst>
          </p:cNvPr>
          <p:cNvSpPr txBox="1"/>
          <p:nvPr/>
        </p:nvSpPr>
        <p:spPr>
          <a:xfrm>
            <a:off x="4212265" y="750787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F62E16-62E0-8958-DE59-8D416E8CD86D}"/>
              </a:ext>
            </a:extLst>
          </p:cNvPr>
          <p:cNvSpPr txBox="1"/>
          <p:nvPr/>
        </p:nvSpPr>
        <p:spPr>
          <a:xfrm>
            <a:off x="4212265" y="1687089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F97052-6FA2-AFB1-07C5-D5093D3158E4}"/>
              </a:ext>
            </a:extLst>
          </p:cNvPr>
          <p:cNvSpPr txBox="1"/>
          <p:nvPr/>
        </p:nvSpPr>
        <p:spPr>
          <a:xfrm>
            <a:off x="4212265" y="2871155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3B6B51-6501-B8E5-D88B-1C99A159CF1B}"/>
              </a:ext>
            </a:extLst>
          </p:cNvPr>
          <p:cNvSpPr/>
          <p:nvPr/>
        </p:nvSpPr>
        <p:spPr>
          <a:xfrm>
            <a:off x="4036828" y="505046"/>
            <a:ext cx="999461" cy="283889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FAFE70-17E0-DE77-6B60-A5CF2596D1C6}"/>
              </a:ext>
            </a:extLst>
          </p:cNvPr>
          <p:cNvSpPr txBox="1"/>
          <p:nvPr/>
        </p:nvSpPr>
        <p:spPr>
          <a:xfrm>
            <a:off x="2318784" y="3840720"/>
            <a:ext cx="3957970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 문법 통일</a:t>
            </a:r>
            <a:endParaRPr kumimoji="1" lang="en-US" altLang="ko-KR" sz="1200" dirty="0"/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en-US" altLang="ko-KR" sz="1200" b="1" dirty="0">
                <a:sym typeface="Wingdings" pitchFamily="2" charset="2"/>
              </a:rPr>
              <a:t>SQL</a:t>
            </a:r>
            <a:r>
              <a:rPr kumimoji="1" lang="en-US" altLang="ko-KR" sz="1200" dirty="0">
                <a:sym typeface="Wingdings" pitchFamily="2" charset="2"/>
              </a:rPr>
              <a:t>(Structed Query Language)</a:t>
            </a:r>
          </a:p>
          <a:p>
            <a:pPr algn="ctr"/>
            <a:r>
              <a:rPr kumimoji="1" lang="ko-KR" altLang="en-US" sz="1200" dirty="0">
                <a:sym typeface="Wingdings" pitchFamily="2" charset="2"/>
              </a:rPr>
              <a:t>구조를 갖춘</a:t>
            </a:r>
            <a:r>
              <a:rPr kumimoji="1" lang="en-US" altLang="ko-KR" sz="1200" dirty="0">
                <a:sym typeface="Wingdings" pitchFamily="2" charset="2"/>
              </a:rPr>
              <a:t>,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DBMS</a:t>
            </a:r>
            <a:r>
              <a:rPr kumimoji="1" lang="ko-KR" altLang="en-US" sz="1200" dirty="0">
                <a:sym typeface="Wingdings" pitchFamily="2" charset="2"/>
              </a:rPr>
              <a:t>에 명령을 내릴 때 사용하는 문법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FB4645-EB25-EAD6-30C4-4543042F406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4297769" y="3343940"/>
            <a:ext cx="238790" cy="49678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964168-80A5-9D83-FA53-D33EEF90FB75}"/>
              </a:ext>
            </a:extLst>
          </p:cNvPr>
          <p:cNvSpPr txBox="1"/>
          <p:nvPr/>
        </p:nvSpPr>
        <p:spPr>
          <a:xfrm>
            <a:off x="8796670" y="647060"/>
            <a:ext cx="335634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Oracle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D087AF-8800-463B-9569-82D8FA4DAD0D}"/>
              </a:ext>
            </a:extLst>
          </p:cNvPr>
          <p:cNvSpPr txBox="1"/>
          <p:nvPr/>
        </p:nvSpPr>
        <p:spPr>
          <a:xfrm>
            <a:off x="8796669" y="1965250"/>
            <a:ext cx="3537097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MS-SQL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FE96A2-9380-3B81-256B-C7CAD22854E2}"/>
              </a:ext>
            </a:extLst>
          </p:cNvPr>
          <p:cNvSpPr txBox="1"/>
          <p:nvPr/>
        </p:nvSpPr>
        <p:spPr>
          <a:xfrm>
            <a:off x="8796670" y="3290500"/>
            <a:ext cx="3537096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MariaDB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677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95AA3204-E4D3-FAF5-D4C8-4AE9C975F4E9}"/>
              </a:ext>
            </a:extLst>
          </p:cNvPr>
          <p:cNvSpPr/>
          <p:nvPr/>
        </p:nvSpPr>
        <p:spPr>
          <a:xfrm>
            <a:off x="153852" y="2533208"/>
            <a:ext cx="1015409" cy="101540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9C560-BB9D-F291-88DA-5850429E5CE9}"/>
              </a:ext>
            </a:extLst>
          </p:cNvPr>
          <p:cNvSpPr/>
          <p:nvPr/>
        </p:nvSpPr>
        <p:spPr>
          <a:xfrm>
            <a:off x="3466214" y="2413591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9F2CB9FB-7D61-63B5-AFB6-6A5FF906EA2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317738" y="757411"/>
            <a:ext cx="119617" cy="3431978"/>
          </a:xfrm>
          <a:prstGeom prst="curvedConnector3">
            <a:avLst>
              <a:gd name="adj1" fmla="val 29111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D7BDEF2C-65F7-70CF-72FB-B2050E072D73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 flipH="1">
            <a:off x="2317738" y="1892436"/>
            <a:ext cx="119616" cy="3431978"/>
          </a:xfrm>
          <a:prstGeom prst="curvedConnector3">
            <a:avLst>
              <a:gd name="adj1" fmla="val -1911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C7920-D535-BF4F-7DAA-95E661904676}"/>
              </a:ext>
            </a:extLst>
          </p:cNvPr>
          <p:cNvSpPr/>
          <p:nvPr/>
        </p:nvSpPr>
        <p:spPr>
          <a:xfrm>
            <a:off x="6750664" y="2419895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0" name="다중 문서 9">
            <a:extLst>
              <a:ext uri="{FF2B5EF4-FFF2-40B4-BE49-F238E27FC236}">
                <a16:creationId xmlns:a16="http://schemas.microsoft.com/office/drawing/2014/main" id="{D73CC2F6-EAA8-D071-E0BB-91AD5548D32A}"/>
              </a:ext>
            </a:extLst>
          </p:cNvPr>
          <p:cNvSpPr/>
          <p:nvPr/>
        </p:nvSpPr>
        <p:spPr>
          <a:xfrm>
            <a:off x="9973661" y="2462490"/>
            <a:ext cx="1871330" cy="12905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464271C-59E0-DE2D-2215-6AA36165C808}"/>
              </a:ext>
            </a:extLst>
          </p:cNvPr>
          <p:cNvCxnSpPr>
            <a:cxnSpLocks/>
            <a:stCxn id="3" idx="0"/>
            <a:endCxn id="9" idx="0"/>
          </p:cNvCxnSpPr>
          <p:nvPr/>
        </p:nvCxnSpPr>
        <p:spPr>
          <a:xfrm rot="16200000" flipH="1">
            <a:off x="5732608" y="774518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9B60F04-821D-4035-21B4-930607D6E673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5400000" flipH="1">
            <a:off x="5732608" y="2029160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A26F7AC-835B-2060-77C1-F89FAD9EBB32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H="1">
            <a:off x="9186728" y="611151"/>
            <a:ext cx="42595" cy="3660082"/>
          </a:xfrm>
          <a:prstGeom prst="curvedConnector3">
            <a:avLst>
              <a:gd name="adj1" fmla="val -5366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80532AA-2690-9D7E-EF45-87D7AD0F5B62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 flipH="1">
            <a:off x="9063788" y="1988734"/>
            <a:ext cx="29607" cy="3401214"/>
          </a:xfrm>
          <a:prstGeom prst="curvedConnector3">
            <a:avLst>
              <a:gd name="adj1" fmla="val -9371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DD12485-8F36-5AB6-563D-B9114BC0075C}"/>
              </a:ext>
            </a:extLst>
          </p:cNvPr>
          <p:cNvSpPr txBox="1"/>
          <p:nvPr/>
        </p:nvSpPr>
        <p:spPr>
          <a:xfrm>
            <a:off x="1582403" y="2027888"/>
            <a:ext cx="1313566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SQL </a:t>
            </a:r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9D262-D9B9-4F7B-4047-2BD4667A9AB1}"/>
              </a:ext>
            </a:extLst>
          </p:cNvPr>
          <p:cNvSpPr txBox="1"/>
          <p:nvPr/>
        </p:nvSpPr>
        <p:spPr>
          <a:xfrm>
            <a:off x="5253306" y="1998923"/>
            <a:ext cx="903455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요청</a:t>
            </a:r>
            <a:endParaRPr kumimoji="1" lang="ko-Kore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AD26FF-45BF-17DD-A9CB-EDA0425077E1}"/>
              </a:ext>
            </a:extLst>
          </p:cNvPr>
          <p:cNvSpPr txBox="1"/>
          <p:nvPr/>
        </p:nvSpPr>
        <p:spPr>
          <a:xfrm>
            <a:off x="8854713" y="1986655"/>
            <a:ext cx="903455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저장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2A340-D91E-879B-2AFD-FA5A7506FC9F}"/>
              </a:ext>
            </a:extLst>
          </p:cNvPr>
          <p:cNvSpPr txBox="1"/>
          <p:nvPr/>
        </p:nvSpPr>
        <p:spPr>
          <a:xfrm>
            <a:off x="1582403" y="3776938"/>
            <a:ext cx="1313566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결과 출력</a:t>
            </a:r>
            <a:endParaRPr kumimoji="1"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01FF2D-92DE-F146-D13C-9B1D8F5328D2}"/>
              </a:ext>
            </a:extLst>
          </p:cNvPr>
          <p:cNvSpPr txBox="1"/>
          <p:nvPr/>
        </p:nvSpPr>
        <p:spPr>
          <a:xfrm>
            <a:off x="5253306" y="3789206"/>
            <a:ext cx="903455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1E9FD2-DA68-FA60-D446-B6A1194C0C05}"/>
              </a:ext>
            </a:extLst>
          </p:cNvPr>
          <p:cNvSpPr txBox="1"/>
          <p:nvPr/>
        </p:nvSpPr>
        <p:spPr>
          <a:xfrm>
            <a:off x="8854713" y="3776938"/>
            <a:ext cx="903455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읽기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2F47AF-4810-14DB-C01C-EB3ECEE0688B}"/>
              </a:ext>
            </a:extLst>
          </p:cNvPr>
          <p:cNvSpPr txBox="1"/>
          <p:nvPr/>
        </p:nvSpPr>
        <p:spPr>
          <a:xfrm>
            <a:off x="224734" y="3668232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E2EBFB-263E-69C9-C308-2C6D500B66B3}"/>
              </a:ext>
            </a:extLst>
          </p:cNvPr>
          <p:cNvSpPr txBox="1"/>
          <p:nvPr/>
        </p:nvSpPr>
        <p:spPr>
          <a:xfrm>
            <a:off x="3407290" y="3776938"/>
            <a:ext cx="1313566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mySQL.exe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F84898-C88E-EC64-3CB7-A7B12353AF11}"/>
              </a:ext>
            </a:extLst>
          </p:cNvPr>
          <p:cNvSpPr txBox="1"/>
          <p:nvPr/>
        </p:nvSpPr>
        <p:spPr>
          <a:xfrm>
            <a:off x="6750664" y="3776938"/>
            <a:ext cx="131356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MYSQLD.exe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(daemon)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8403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773478" y="839972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6" name="한쪽 모서리가 잘린 사각형 5">
            <a:extLst>
              <a:ext uri="{FF2B5EF4-FFF2-40B4-BE49-F238E27FC236}">
                <a16:creationId xmlns:a16="http://schemas.microsoft.com/office/drawing/2014/main" id="{BA4652C2-D6D3-64F1-D300-B628C7801211}"/>
              </a:ext>
            </a:extLst>
          </p:cNvPr>
          <p:cNvSpPr/>
          <p:nvPr/>
        </p:nvSpPr>
        <p:spPr>
          <a:xfrm>
            <a:off x="5773478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7" name="한쪽 모서리가 잘린 사각형 6">
            <a:extLst>
              <a:ext uri="{FF2B5EF4-FFF2-40B4-BE49-F238E27FC236}">
                <a16:creationId xmlns:a16="http://schemas.microsoft.com/office/drawing/2014/main" id="{4F7AB770-E0DA-F9E8-9314-F7F83AB12B49}"/>
              </a:ext>
            </a:extLst>
          </p:cNvPr>
          <p:cNvSpPr/>
          <p:nvPr/>
        </p:nvSpPr>
        <p:spPr>
          <a:xfrm>
            <a:off x="5773477" y="4206950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2998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2789275" y="3076354"/>
            <a:ext cx="29842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2775098" y="4759843"/>
            <a:ext cx="29983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1254365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4644107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503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14189</TotalTime>
  <Words>285</Words>
  <Application>Microsoft Macintosh PowerPoint</Application>
  <PresentationFormat>와이드스크린</PresentationFormat>
  <Paragraphs>140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맑은 고딕</vt:lpstr>
      <vt:lpstr>Arial</vt:lpstr>
      <vt:lpstr>Wingdings</vt:lpstr>
      <vt:lpstr>Office 테마</vt:lpstr>
      <vt:lpstr>2022-08-29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617</cp:revision>
  <dcterms:created xsi:type="dcterms:W3CDTF">2022-07-12T09:40:21Z</dcterms:created>
  <dcterms:modified xsi:type="dcterms:W3CDTF">2022-08-30T10:47:22Z</dcterms:modified>
</cp:coreProperties>
</file>