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573061-83BA-D3F8-8FB8-A64815831369}"/>
              </a:ext>
            </a:extLst>
          </p:cNvPr>
          <p:cNvSpPr/>
          <p:nvPr/>
        </p:nvSpPr>
        <p:spPr>
          <a:xfrm>
            <a:off x="1534510" y="1996966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5FC188-7A6F-00C2-BB91-154B356C9DFB}"/>
              </a:ext>
            </a:extLst>
          </p:cNvPr>
          <p:cNvSpPr/>
          <p:nvPr/>
        </p:nvSpPr>
        <p:spPr>
          <a:xfrm>
            <a:off x="1534510" y="3347545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utilities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A4CB2-14CA-ED15-0F87-A7A3D4AFDDD6}"/>
              </a:ext>
            </a:extLst>
          </p:cNvPr>
          <p:cNvSpPr/>
          <p:nvPr/>
        </p:nvSpPr>
        <p:spPr>
          <a:xfrm>
            <a:off x="1534510" y="4545724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library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940AB1-573E-B4ED-8A16-86A74794EEF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385848" y="2554014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1694DC-FB4E-7B36-C26F-7626F50B8A6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385848" y="390459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C38754B-DAF0-7A67-3E0F-3B26DBAD3850}"/>
              </a:ext>
            </a:extLst>
          </p:cNvPr>
          <p:cNvSpPr/>
          <p:nvPr/>
        </p:nvSpPr>
        <p:spPr>
          <a:xfrm>
            <a:off x="2264979" y="2569779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A336CE2-05C8-7ACB-043D-C77C3390C2D8}"/>
              </a:ext>
            </a:extLst>
          </p:cNvPr>
          <p:cNvSpPr/>
          <p:nvPr/>
        </p:nvSpPr>
        <p:spPr>
          <a:xfrm>
            <a:off x="2264979" y="4303986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407579" y="4943671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351382" y="1842387"/>
            <a:ext cx="454573" cy="1761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414660" y="3373295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92881" y="3304977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600606" y="395572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85795" y="581618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407882" y="3213791"/>
            <a:ext cx="2988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 구조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85037" y="3604127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99527" y="6725356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70126" y="6875573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817822" y="5235756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442404" y="4415950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130602" y="5763478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915139" y="6253384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717727" y="4014031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733419" cy="267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539374" y="1842386"/>
            <a:ext cx="678298" cy="267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70796" y="3952126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2965252-696B-ACCE-98A7-749486D4A01D}"/>
              </a:ext>
            </a:extLst>
          </p:cNvPr>
          <p:cNvCxnSpPr>
            <a:cxnSpLocks/>
          </p:cNvCxnSpPr>
          <p:nvPr/>
        </p:nvCxnSpPr>
        <p:spPr>
          <a:xfrm>
            <a:off x="281759" y="2546789"/>
            <a:ext cx="11200189" cy="5642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DFB84F-4103-62DE-A819-56DF92E23607}"/>
              </a:ext>
            </a:extLst>
          </p:cNvPr>
          <p:cNvSpPr/>
          <p:nvPr/>
        </p:nvSpPr>
        <p:spPr>
          <a:xfrm>
            <a:off x="1229710" y="163961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1D57-DEBD-F650-AC36-2B3F691E427F}"/>
              </a:ext>
            </a:extLst>
          </p:cNvPr>
          <p:cNvSpPr/>
          <p:nvPr/>
        </p:nvSpPr>
        <p:spPr>
          <a:xfrm>
            <a:off x="1229710" y="3967655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28D0D-4732-6E93-993A-266FB5AC61D8}"/>
              </a:ext>
            </a:extLst>
          </p:cNvPr>
          <p:cNvSpPr txBox="1"/>
          <p:nvPr/>
        </p:nvSpPr>
        <p:spPr>
          <a:xfrm>
            <a:off x="2291255" y="2785241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BC3F-479D-F375-0FF5-7D934579DC65}"/>
              </a:ext>
            </a:extLst>
          </p:cNvPr>
          <p:cNvSpPr txBox="1"/>
          <p:nvPr/>
        </p:nvSpPr>
        <p:spPr>
          <a:xfrm>
            <a:off x="2086303" y="5218386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658310-22C9-3606-89DD-1AAFFD93B50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45876" y="2532993"/>
            <a:ext cx="4312961" cy="7139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6D76B9-C58F-3737-670B-F2EFBF2A21C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240924" y="2532993"/>
            <a:ext cx="4517913" cy="314705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3667D-FB11-05B0-9E14-005802012AA7}"/>
              </a:ext>
            </a:extLst>
          </p:cNvPr>
          <p:cNvSpPr/>
          <p:nvPr/>
        </p:nvSpPr>
        <p:spPr>
          <a:xfrm>
            <a:off x="8758837" y="2086303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app-common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6682C-6F6C-A97E-51F0-0A7E172F76AE}"/>
              </a:ext>
            </a:extLst>
          </p:cNvPr>
          <p:cNvSpPr txBox="1"/>
          <p:nvPr/>
        </p:nvSpPr>
        <p:spPr>
          <a:xfrm>
            <a:off x="4821949" y="3180848"/>
            <a:ext cx="295494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Server/Client</a:t>
            </a:r>
          </a:p>
          <a:p>
            <a:pPr algn="ctr"/>
            <a:r>
              <a:rPr kumimoji="1" lang="ko-KR" altLang="en-US" dirty="0"/>
              <a:t>공통코드 분리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ED98-3B2B-A738-CB6F-384633B7A30D}"/>
              </a:ext>
            </a:extLst>
          </p:cNvPr>
          <p:cNvSpPr txBox="1"/>
          <p:nvPr/>
        </p:nvSpPr>
        <p:spPr>
          <a:xfrm>
            <a:off x="8758837" y="3416654"/>
            <a:ext cx="21546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ore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D1C84-8517-17EA-7160-EA5F4EE83865}"/>
              </a:ext>
            </a:extLst>
          </p:cNvPr>
          <p:cNvSpPr/>
          <p:nvPr/>
        </p:nvSpPr>
        <p:spPr>
          <a:xfrm>
            <a:off x="8778322" y="388882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5E7F2C-6B5A-39DC-B11E-C7D409141399}"/>
              </a:ext>
            </a:extLst>
          </p:cNvPr>
          <p:cNvSpPr/>
          <p:nvPr/>
        </p:nvSpPr>
        <p:spPr>
          <a:xfrm>
            <a:off x="8773453" y="486103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DDD635-027D-6E6D-B92B-2077CE4F5369}"/>
              </a:ext>
            </a:extLst>
          </p:cNvPr>
          <p:cNvCxnSpPr/>
          <p:nvPr/>
        </p:nvCxnSpPr>
        <p:spPr>
          <a:xfrm>
            <a:off x="9605689" y="1266496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72165C-8AF1-BF95-89B7-E2EF0D4B7190}"/>
              </a:ext>
            </a:extLst>
          </p:cNvPr>
          <p:cNvCxnSpPr>
            <a:cxnSpLocks/>
          </p:cNvCxnSpPr>
          <p:nvPr/>
        </p:nvCxnSpPr>
        <p:spPr>
          <a:xfrm flipV="1">
            <a:off x="9494561" y="421990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E9E97D94-28AA-9FBD-5413-E0A17DCF2D31}"/>
              </a:ext>
            </a:extLst>
          </p:cNvPr>
          <p:cNvSpPr/>
          <p:nvPr/>
        </p:nvSpPr>
        <p:spPr>
          <a:xfrm>
            <a:off x="9484820" y="1282261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81EDA827-C2D6-A370-B01D-3A8E18EC720E}"/>
              </a:ext>
            </a:extLst>
          </p:cNvPr>
          <p:cNvSpPr/>
          <p:nvPr/>
        </p:nvSpPr>
        <p:spPr>
          <a:xfrm>
            <a:off x="9373692" y="4619296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8EAE7-0AE4-F7CC-1160-F6BD00796766}"/>
              </a:ext>
            </a:extLst>
          </p:cNvPr>
          <p:cNvSpPr txBox="1"/>
          <p:nvPr/>
        </p:nvSpPr>
        <p:spPr>
          <a:xfrm>
            <a:off x="6192454" y="1062334"/>
            <a:ext cx="21546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서버</a:t>
            </a:r>
            <a:r>
              <a:rPr kumimoji="1" lang="ko-KR" altLang="en-US" dirty="0"/>
              <a:t> 개발자가</a:t>
            </a:r>
            <a:endParaRPr kumimoji="1" lang="en-US" altLang="ko-KR" dirty="0"/>
          </a:p>
          <a:p>
            <a:r>
              <a:rPr kumimoji="1" lang="en-US" altLang="ko-KR" dirty="0"/>
              <a:t>import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252</Words>
  <Application>Microsoft Macintosh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354</cp:revision>
  <dcterms:created xsi:type="dcterms:W3CDTF">2022-07-12T09:40:21Z</dcterms:created>
  <dcterms:modified xsi:type="dcterms:W3CDTF">2022-08-19T06:57:47Z</dcterms:modified>
</cp:coreProperties>
</file>