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435" r:id="rId40"/>
    <p:sldId id="436" r:id="rId41"/>
    <p:sldId id="387" r:id="rId42"/>
    <p:sldId id="43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4F94FF"/>
    <a:srgbClr val="FDA9F7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150"/>
  </p:normalViewPr>
  <p:slideViewPr>
    <p:cSldViewPr snapToGrid="0">
      <p:cViewPr varScale="1">
        <p:scale>
          <a:sx n="120" d="100"/>
          <a:sy n="120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2022-09-13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4003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9268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9268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C48FF-49A3-F751-8825-16AC74DEEE20}"/>
              </a:ext>
            </a:extLst>
          </p:cNvPr>
          <p:cNvSpPr/>
          <p:nvPr/>
        </p:nvSpPr>
        <p:spPr>
          <a:xfrm>
            <a:off x="506730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1E6C3-63A6-24D6-A03C-ED913CE5BA77}"/>
              </a:ext>
            </a:extLst>
          </p:cNvPr>
          <p:cNvSpPr/>
          <p:nvPr/>
        </p:nvSpPr>
        <p:spPr>
          <a:xfrm>
            <a:off x="506730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0ACAE-766B-F4BD-4D7F-DA4BA4781081}"/>
              </a:ext>
            </a:extLst>
          </p:cNvPr>
          <p:cNvSpPr/>
          <p:nvPr/>
        </p:nvSpPr>
        <p:spPr>
          <a:xfrm>
            <a:off x="721995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한쪽 모서리는 잘리고 다른 쪽 모서리는 둥근 사각형 7">
            <a:extLst>
              <a:ext uri="{FF2B5EF4-FFF2-40B4-BE49-F238E27FC236}">
                <a16:creationId xmlns:a16="http://schemas.microsoft.com/office/drawing/2014/main" id="{315EE4D8-EFA6-CBAE-621A-E6D478766E2E}"/>
              </a:ext>
            </a:extLst>
          </p:cNvPr>
          <p:cNvSpPr/>
          <p:nvPr/>
        </p:nvSpPr>
        <p:spPr>
          <a:xfrm>
            <a:off x="9843135" y="1051560"/>
            <a:ext cx="994410" cy="12801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.</a:t>
            </a:r>
            <a:r>
              <a:rPr kumimoji="1" lang="en-US" altLang="ko-Kore-KR" dirty="0" err="1"/>
              <a:t>json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08760" y="169164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2704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477B-55A1-8D65-B31D-EAB23F4634A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70166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61410" y="3615690"/>
            <a:ext cx="1405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1694DE-C290-A877-91EB-29BD2A1321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36030" y="1691640"/>
            <a:ext cx="883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488680" y="1691640"/>
            <a:ext cx="135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ED8F99-D409-DB2A-0DF4-877DA4B69244}"/>
              </a:ext>
            </a:extLst>
          </p:cNvPr>
          <p:cNvSpPr txBox="1"/>
          <p:nvPr/>
        </p:nvSpPr>
        <p:spPr>
          <a:xfrm>
            <a:off x="269510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D68BE-7891-C65E-D8F8-006F43D5FCE2}"/>
              </a:ext>
            </a:extLst>
          </p:cNvPr>
          <p:cNvSpPr txBox="1"/>
          <p:nvPr/>
        </p:nvSpPr>
        <p:spPr>
          <a:xfrm>
            <a:off x="536972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8833971" y="15608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34505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09511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3952408" y="3484885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2860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8125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81250" y="256413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97330" y="108585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15615" y="153162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3649980" y="4933950"/>
            <a:ext cx="203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33" idx="4"/>
            <a:endCxn id="43" idx="1"/>
          </p:cNvCxnSpPr>
          <p:nvPr/>
        </p:nvCxnSpPr>
        <p:spPr>
          <a:xfrm flipV="1">
            <a:off x="9601200" y="4933949"/>
            <a:ext cx="1251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9946491" y="480314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67796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4280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4259580" y="4803144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C6981-7DCC-B83B-3296-25621CA3093B}"/>
              </a:ext>
            </a:extLst>
          </p:cNvPr>
          <p:cNvSpPr/>
          <p:nvPr/>
        </p:nvSpPr>
        <p:spPr>
          <a:xfrm>
            <a:off x="2381250" y="44881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19013-C699-36A5-4DDF-EFF57A9FC8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015615" y="345567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9B17E47-F8B0-1A64-B3FD-2ADF32566203}"/>
              </a:ext>
            </a:extLst>
          </p:cNvPr>
          <p:cNvSpPr/>
          <p:nvPr/>
        </p:nvSpPr>
        <p:spPr>
          <a:xfrm>
            <a:off x="5683082" y="4598205"/>
            <a:ext cx="1323153" cy="671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C57E45-4D5B-C620-52DD-CEFAB41ADDA6}"/>
              </a:ext>
            </a:extLst>
          </p:cNvPr>
          <p:cNvSpPr/>
          <p:nvPr/>
        </p:nvSpPr>
        <p:spPr>
          <a:xfrm>
            <a:off x="3909959" y="5305473"/>
            <a:ext cx="1513144" cy="4110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DBMS </a:t>
            </a:r>
            <a:r>
              <a:rPr kumimoji="1" lang="ko-KR" altLang="en-US" sz="900" dirty="0"/>
              <a:t>전용 프로토콜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7D6B490D-BE1F-C7CF-78EE-E87B677EA568}"/>
              </a:ext>
            </a:extLst>
          </p:cNvPr>
          <p:cNvSpPr/>
          <p:nvPr/>
        </p:nvSpPr>
        <p:spPr>
          <a:xfrm>
            <a:off x="8175789" y="4598205"/>
            <a:ext cx="1425411" cy="6714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064D1-57AB-FB83-4E47-3E167766B8D0}"/>
              </a:ext>
            </a:extLst>
          </p:cNvPr>
          <p:cNvSpPr txBox="1"/>
          <p:nvPr/>
        </p:nvSpPr>
        <p:spPr>
          <a:xfrm>
            <a:off x="8406180" y="4436137"/>
            <a:ext cx="964627" cy="261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mariaDB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FE061-BF95-A580-C77D-AB23449D07C1}"/>
              </a:ext>
            </a:extLst>
          </p:cNvPr>
          <p:cNvCxnSpPr>
            <a:cxnSpLocks/>
            <a:stCxn id="33" idx="2"/>
            <a:endCxn id="17" idx="6"/>
          </p:cNvCxnSpPr>
          <p:nvPr/>
        </p:nvCxnSpPr>
        <p:spPr>
          <a:xfrm flipH="1">
            <a:off x="7006235" y="4933950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내부 저장소 38">
            <a:extLst>
              <a:ext uri="{FF2B5EF4-FFF2-40B4-BE49-F238E27FC236}">
                <a16:creationId xmlns:a16="http://schemas.microsoft.com/office/drawing/2014/main" id="{C297A309-08F6-3E79-4630-C0B5164DF900}"/>
              </a:ext>
            </a:extLst>
          </p:cNvPr>
          <p:cNvSpPr/>
          <p:nvPr/>
        </p:nvSpPr>
        <p:spPr>
          <a:xfrm>
            <a:off x="8066729" y="6269861"/>
            <a:ext cx="1643528" cy="5357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824481-9025-F1AA-3498-FF7DA65C9758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8888493" y="5269694"/>
            <a:ext cx="2" cy="1000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다중 문서 42">
            <a:extLst>
              <a:ext uri="{FF2B5EF4-FFF2-40B4-BE49-F238E27FC236}">
                <a16:creationId xmlns:a16="http://schemas.microsoft.com/office/drawing/2014/main" id="{50C1F55F-131A-3DCD-F8B2-B8C4A10146CB}"/>
              </a:ext>
            </a:extLst>
          </p:cNvPr>
          <p:cNvSpPr/>
          <p:nvPr/>
        </p:nvSpPr>
        <p:spPr>
          <a:xfrm>
            <a:off x="10852447" y="4513408"/>
            <a:ext cx="1062990" cy="8410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B480A-86AE-E8FF-566A-5309CEF4223C}"/>
              </a:ext>
            </a:extLst>
          </p:cNvPr>
          <p:cNvSpPr txBox="1"/>
          <p:nvPr/>
        </p:nvSpPr>
        <p:spPr>
          <a:xfrm>
            <a:off x="9056569" y="5361598"/>
            <a:ext cx="81390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</a:p>
          <a:p>
            <a:pPr algn="ctr"/>
            <a:r>
              <a:rPr kumimoji="1" lang="en-US" altLang="ko-Kore-KR" sz="1100" dirty="0"/>
              <a:t>Insert</a:t>
            </a:r>
          </a:p>
          <a:p>
            <a:pPr algn="ctr"/>
            <a:r>
              <a:rPr kumimoji="1" lang="en-US" altLang="ko-Kore-KR" sz="1100" dirty="0"/>
              <a:t>Update</a:t>
            </a:r>
          </a:p>
          <a:p>
            <a:pPr algn="ctr"/>
            <a:r>
              <a:rPr kumimoji="1" lang="en-US" altLang="ko-Kore-KR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67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400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1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88716"/>
              </p:ext>
            </p:extLst>
          </p:nvPr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7150"/>
              </p:ext>
            </p:extLst>
          </p:nvPr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0B1CF-3723-C4C3-FBAD-31405D0D2724}"/>
              </a:ext>
            </a:extLst>
          </p:cNvPr>
          <p:cNvSpPr/>
          <p:nvPr/>
        </p:nvSpPr>
        <p:spPr>
          <a:xfrm>
            <a:off x="870351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42182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54975" y="148308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03E4F-C523-2E5D-B23D-CE9F2BC2F68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096000" y="1483085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70351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95B6E-75B8-4FE0-72E1-BFFC19B86CCA}"/>
              </a:ext>
            </a:extLst>
          </p:cNvPr>
          <p:cNvSpPr/>
          <p:nvPr/>
        </p:nvSpPr>
        <p:spPr>
          <a:xfrm>
            <a:off x="1042182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F83FEF-C09A-A540-895C-0B1710DC7FC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8954975" y="176839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7309D-EA7E-A414-FFFD-60A4D78BB48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29350" y="1768392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A5E2637-691B-95FF-92B0-38E33AE72E18}"/>
              </a:ext>
            </a:extLst>
          </p:cNvPr>
          <p:cNvSpPr/>
          <p:nvPr/>
        </p:nvSpPr>
        <p:spPr>
          <a:xfrm>
            <a:off x="871875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E73C8-E5E8-2E72-6880-F3853B682650}"/>
              </a:ext>
            </a:extLst>
          </p:cNvPr>
          <p:cNvSpPr/>
          <p:nvPr/>
        </p:nvSpPr>
        <p:spPr>
          <a:xfrm>
            <a:off x="1043706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03BE0E-C324-598B-E666-EF6D3414090D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8970215" y="208081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FF99E-E0C2-EC32-51A2-A1C1CB27760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412230" y="2080812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4EDC1B-CAE3-5553-F8D3-B3AB9BCCAD53}"/>
              </a:ext>
            </a:extLst>
          </p:cNvPr>
          <p:cNvSpPr/>
          <p:nvPr/>
        </p:nvSpPr>
        <p:spPr>
          <a:xfrm>
            <a:off x="871875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38FE36-9914-E3BF-0A03-B19365C09488}"/>
              </a:ext>
            </a:extLst>
          </p:cNvPr>
          <p:cNvSpPr/>
          <p:nvPr/>
        </p:nvSpPr>
        <p:spPr>
          <a:xfrm>
            <a:off x="1043706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5F5F05-CDB9-9073-9320-83FE3AC7BF8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8970215" y="2366119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487AC2-1369-C098-51D0-CF01BAC910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244590" y="2366119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7554C56-0FA5-D28C-5D03-C3E7377C9FDF}"/>
              </a:ext>
            </a:extLst>
          </p:cNvPr>
          <p:cNvSpPr/>
          <p:nvPr/>
        </p:nvSpPr>
        <p:spPr>
          <a:xfrm>
            <a:off x="871875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8FCFEA-9035-9CF8-9D28-C04F48FF1499}"/>
              </a:ext>
            </a:extLst>
          </p:cNvPr>
          <p:cNvSpPr/>
          <p:nvPr/>
        </p:nvSpPr>
        <p:spPr>
          <a:xfrm>
            <a:off x="1043706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55CD7-9660-C580-AF6B-96C24156E90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970215" y="2693780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021CE7-BFFA-FD6E-E676-45616408EE4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44590" y="2693780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0522"/>
              </p:ext>
            </p:extLst>
          </p:nvPr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2633"/>
              </p:ext>
            </p:extLst>
          </p:nvPr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A87C5-28D6-42BC-C897-708800D5F9FB}"/>
              </a:ext>
            </a:extLst>
          </p:cNvPr>
          <p:cNvSpPr/>
          <p:nvPr/>
        </p:nvSpPr>
        <p:spPr>
          <a:xfrm>
            <a:off x="870351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72A2FC7-A737-D802-0756-6AE503D766D7}"/>
              </a:ext>
            </a:extLst>
          </p:cNvPr>
          <p:cNvSpPr/>
          <p:nvPr/>
        </p:nvSpPr>
        <p:spPr>
          <a:xfrm>
            <a:off x="1042182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B94FB9-0CEA-E851-39FA-82B90DCCAC4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8954975" y="4389121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6CE998-2204-0460-ADED-376FA487DAC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96000" y="4389121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B737D26-02C4-E36A-1652-A9AC774EFF4A}"/>
              </a:ext>
            </a:extLst>
          </p:cNvPr>
          <p:cNvSpPr/>
          <p:nvPr/>
        </p:nvSpPr>
        <p:spPr>
          <a:xfrm>
            <a:off x="870351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68C94B-59EE-EA10-78EF-B0B143D42CFF}"/>
              </a:ext>
            </a:extLst>
          </p:cNvPr>
          <p:cNvSpPr/>
          <p:nvPr/>
        </p:nvSpPr>
        <p:spPr>
          <a:xfrm>
            <a:off x="1042182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E5B5FD-BBF6-7297-0BCB-9C266D1A2C12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8954975" y="467442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07F25-B480-A4FD-2B7F-93A160B7A48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29350" y="4674428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9E6805-4380-013F-B9B4-0584575CB34A}"/>
              </a:ext>
            </a:extLst>
          </p:cNvPr>
          <p:cNvSpPr/>
          <p:nvPr/>
        </p:nvSpPr>
        <p:spPr>
          <a:xfrm>
            <a:off x="871875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317BCB-4965-3AD9-1112-90AFFB1DED00}"/>
              </a:ext>
            </a:extLst>
          </p:cNvPr>
          <p:cNvSpPr/>
          <p:nvPr/>
        </p:nvSpPr>
        <p:spPr>
          <a:xfrm>
            <a:off x="1043706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14DEE3-48E8-697C-E7C3-8B2BE490B3ED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8970215" y="498684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73FD88-78A2-3B8F-F1D2-BADADB0CB2C0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12230" y="4986848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5D75ED2-9FB5-6D36-D236-619CC6333A2A}"/>
              </a:ext>
            </a:extLst>
          </p:cNvPr>
          <p:cNvSpPr/>
          <p:nvPr/>
        </p:nvSpPr>
        <p:spPr>
          <a:xfrm>
            <a:off x="871875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DBC8D0-9E9F-A2BF-DFAD-C87AB0FF7E9F}"/>
              </a:ext>
            </a:extLst>
          </p:cNvPr>
          <p:cNvSpPr/>
          <p:nvPr/>
        </p:nvSpPr>
        <p:spPr>
          <a:xfrm>
            <a:off x="1043706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A19A6-8AD5-F4BC-0E10-F9AA1DE8A707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8970215" y="527215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049BA-4160-3B97-8036-8C55F5221B0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244590" y="5272155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0C87FE-61F0-BABA-84A6-F5B9101099F4}"/>
              </a:ext>
            </a:extLst>
          </p:cNvPr>
          <p:cNvSpPr/>
          <p:nvPr/>
        </p:nvSpPr>
        <p:spPr>
          <a:xfrm>
            <a:off x="871875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0CA9E4-A4CC-28B3-13F9-2329F8EBFD34}"/>
              </a:ext>
            </a:extLst>
          </p:cNvPr>
          <p:cNvSpPr/>
          <p:nvPr/>
        </p:nvSpPr>
        <p:spPr>
          <a:xfrm>
            <a:off x="1043706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EDD3A6-3BE4-CDAE-EAD6-08F167AF9A2D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8970215" y="5599816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F693-6FB0-A1A7-1836-BF2A9FFA93E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244590" y="5599816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/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673285" y="181982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 flipV="1">
            <a:off x="9888425" y="1945556"/>
            <a:ext cx="7848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421575" y="1663895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/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CE534D-B18A-6F57-4AA0-D69FF99E7AF1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7636715" y="1945557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F97C42D-E6E7-B50A-E4CC-006D0E17D6BB}"/>
              </a:ext>
            </a:extLst>
          </p:cNvPr>
          <p:cNvSpPr/>
          <p:nvPr/>
        </p:nvSpPr>
        <p:spPr>
          <a:xfrm>
            <a:off x="10673285" y="471970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5E5F7-4DC2-FF03-DD42-3A09CC660575}"/>
              </a:ext>
            </a:extLst>
          </p:cNvPr>
          <p:cNvCxnSpPr>
            <a:cxnSpLocks/>
            <a:stCxn id="65" idx="6"/>
            <a:endCxn id="39" idx="2"/>
          </p:cNvCxnSpPr>
          <p:nvPr/>
        </p:nvCxnSpPr>
        <p:spPr>
          <a:xfrm flipV="1">
            <a:off x="9888425" y="4845436"/>
            <a:ext cx="784860" cy="6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D958D1C6-079B-5D73-04E5-3430FF733523}"/>
              </a:ext>
            </a:extLst>
          </p:cNvPr>
          <p:cNvSpPr/>
          <p:nvPr/>
        </p:nvSpPr>
        <p:spPr>
          <a:xfrm>
            <a:off x="8421575" y="4569931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57D5461-E618-E420-9F5F-4ED5238C31EF}"/>
              </a:ext>
            </a:extLst>
          </p:cNvPr>
          <p:cNvCxnSpPr>
            <a:cxnSpLocks/>
            <a:stCxn id="42" idx="3"/>
            <a:endCxn id="65" idx="2"/>
          </p:cNvCxnSpPr>
          <p:nvPr/>
        </p:nvCxnSpPr>
        <p:spPr>
          <a:xfrm>
            <a:off x="7636715" y="4851593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60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BC2E3E-9317-CB6B-A1F5-02A044B04363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D8394D-04B5-593A-43E6-7B8ECF92C3A7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E15A91-7216-EF3A-A46B-2B82C68B115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10FC5B1-D8B7-A98F-2240-C91717EC1D5E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ACC17AD-98D4-00E7-1EAD-EA63B9F07BCF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rot="16200000" flipH="1">
            <a:off x="2708264" y="170943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937A90-9CCC-8CA3-07E3-6B4FCF67B19A}"/>
              </a:ext>
            </a:extLst>
          </p:cNvPr>
          <p:cNvSpPr txBox="1"/>
          <p:nvPr/>
        </p:nvSpPr>
        <p:spPr>
          <a:xfrm>
            <a:off x="2753445" y="255122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9B9B2-45C8-9989-DA47-47A10D99514F}"/>
              </a:ext>
            </a:extLst>
          </p:cNvPr>
          <p:cNvSpPr txBox="1"/>
          <p:nvPr/>
        </p:nvSpPr>
        <p:spPr>
          <a:xfrm>
            <a:off x="2753445" y="329819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ADC23D-9EE2-603B-E379-B9D83AE6481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34334" y="281283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041F06-6193-EEFF-5E4E-872BA0AB99DD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FCC95A-BAD3-CA72-447F-381567B2B99A}"/>
              </a:ext>
            </a:extLst>
          </p:cNvPr>
          <p:cNvSpPr/>
          <p:nvPr/>
        </p:nvSpPr>
        <p:spPr>
          <a:xfrm>
            <a:off x="6564198" y="536189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E52F7B-91B3-46EE-45C5-C0F6CED8167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772149" y="552068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99EB015-DBD7-924E-499B-25D840BE9915}"/>
              </a:ext>
            </a:extLst>
          </p:cNvPr>
          <p:cNvSpPr/>
          <p:nvPr/>
        </p:nvSpPr>
        <p:spPr>
          <a:xfrm>
            <a:off x="3952444" y="523902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95EF5F8-6FC1-2A5A-45DE-3A9773CE3840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rot="16200000" flipH="1">
            <a:off x="2708264" y="427651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BBE2AE-B036-CF3E-5DC9-A3BA8C6AC18C}"/>
              </a:ext>
            </a:extLst>
          </p:cNvPr>
          <p:cNvSpPr txBox="1"/>
          <p:nvPr/>
        </p:nvSpPr>
        <p:spPr>
          <a:xfrm>
            <a:off x="2753445" y="511830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F5020-89E4-4474-8082-3F6DDC97A96C}"/>
              </a:ext>
            </a:extLst>
          </p:cNvPr>
          <p:cNvSpPr txBox="1"/>
          <p:nvPr/>
        </p:nvSpPr>
        <p:spPr>
          <a:xfrm>
            <a:off x="2753445" y="586527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F8B345-D6FC-94FF-CF98-4D9B4E8772D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034334" y="537991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3AFED8-B5FC-B041-A345-244FFC0E9E21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645EBB-1C46-D18B-400B-49C345BD92AD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C2FFD1-3DBF-8ECE-57A9-29D23CDB4D64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299E91E-B2D6-0BC9-F232-99035F85BBC6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AE2E2-DAD2-16A6-A11E-B2DA9340347E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4DEB3F5-37D8-FE03-26C8-714D6AFCA27C}"/>
              </a:ext>
            </a:extLst>
          </p:cNvPr>
          <p:cNvCxnSpPr>
            <a:stCxn id="5" idx="2"/>
            <a:endCxn id="2" idx="2"/>
          </p:cNvCxnSpPr>
          <p:nvPr/>
        </p:nvCxnSpPr>
        <p:spPr>
          <a:xfrm rot="10800000">
            <a:off x="2268856" y="2148840"/>
            <a:ext cx="1683589" cy="804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9FB97DB-5C0D-125F-E43D-EAC6272ECB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0800000" flipV="1">
            <a:off x="2268856" y="2953610"/>
            <a:ext cx="1683589" cy="9507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CE7E00-4E86-3A92-AB90-65CF70B7357F}"/>
              </a:ext>
            </a:extLst>
          </p:cNvPr>
          <p:cNvSpPr txBox="1"/>
          <p:nvPr/>
        </p:nvSpPr>
        <p:spPr>
          <a:xfrm>
            <a:off x="2280404" y="2822804"/>
            <a:ext cx="13544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주입</a:t>
            </a:r>
            <a:r>
              <a:rPr kumimoji="1" lang="en-US" altLang="ko-Kore-KR" sz="1100" dirty="0"/>
              <a:t>(injection)</a:t>
            </a:r>
            <a:endParaRPr kumimoji="1" lang="ko-Kore-KR" altLang="en-US" sz="11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56788D3A-455E-5B99-FC15-10B41C023530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3543300" y="1743075"/>
            <a:ext cx="1318997" cy="928873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36597-6289-44A9-D119-9A17A8B8B346}"/>
              </a:ext>
            </a:extLst>
          </p:cNvPr>
          <p:cNvSpPr txBox="1"/>
          <p:nvPr/>
        </p:nvSpPr>
        <p:spPr>
          <a:xfrm>
            <a:off x="4995158" y="1743075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14B49B2-BB79-B30F-7F89-FEB3A2B9C5F9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 flipV="1">
            <a:off x="3543300" y="3235271"/>
            <a:ext cx="1318997" cy="1074884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489178-9B17-2F53-4914-7828CF32D6F5}"/>
              </a:ext>
            </a:extLst>
          </p:cNvPr>
          <p:cNvSpPr txBox="1"/>
          <p:nvPr/>
        </p:nvSpPr>
        <p:spPr>
          <a:xfrm>
            <a:off x="4995159" y="4033339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C1D1A0-F24A-4974-6D06-0A718BA60100}"/>
              </a:ext>
            </a:extLst>
          </p:cNvPr>
          <p:cNvSpPr/>
          <p:nvPr/>
        </p:nvSpPr>
        <p:spPr>
          <a:xfrm>
            <a:off x="8332470" y="115443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8F4B07-1499-1252-1952-140EDD4B22B8}"/>
              </a:ext>
            </a:extLst>
          </p:cNvPr>
          <p:cNvSpPr/>
          <p:nvPr/>
        </p:nvSpPr>
        <p:spPr>
          <a:xfrm>
            <a:off x="8332470" y="3371419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OracleMemberDao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E74750-7789-63B9-0663-657CC71313D7}"/>
              </a:ext>
            </a:extLst>
          </p:cNvPr>
          <p:cNvSpPr/>
          <p:nvPr/>
        </p:nvSpPr>
        <p:spPr>
          <a:xfrm>
            <a:off x="8332470" y="55884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MSSQLMemberDao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4E501-AD65-285B-9F9B-2E330626DA62}"/>
              </a:ext>
            </a:extLst>
          </p:cNvPr>
          <p:cNvSpPr/>
          <p:nvPr/>
        </p:nvSpPr>
        <p:spPr>
          <a:xfrm>
            <a:off x="17526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52889-CA5F-7BD9-5AC2-E7DDD1731450}"/>
              </a:ext>
            </a:extLst>
          </p:cNvPr>
          <p:cNvSpPr/>
          <p:nvPr/>
        </p:nvSpPr>
        <p:spPr>
          <a:xfrm>
            <a:off x="537591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4202-8410-BCA8-D285-E63B9415EE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24150" y="554355"/>
            <a:ext cx="2651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4BBE109-9380-00AF-CDD0-AD33CCC1158C}"/>
              </a:ext>
            </a:extLst>
          </p:cNvPr>
          <p:cNvCxnSpPr>
            <a:stCxn id="6" idx="2"/>
            <a:endCxn id="2" idx="1"/>
          </p:cNvCxnSpPr>
          <p:nvPr/>
        </p:nvCxnSpPr>
        <p:spPr>
          <a:xfrm rot="16200000" flipH="1">
            <a:off x="7191375" y="419099"/>
            <a:ext cx="60007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902DC34-CEBA-7DD6-7742-BFCA05CDA2FF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6082880" y="1527594"/>
            <a:ext cx="2817064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3F248B9-BD62-BD26-8942-592FF9997A85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4974385" y="2636089"/>
            <a:ext cx="503405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A5E666E5-E0BC-A0C5-7FF2-38D63444616B}"/>
              </a:ext>
            </a:extLst>
          </p:cNvPr>
          <p:cNvSpPr/>
          <p:nvPr/>
        </p:nvSpPr>
        <p:spPr>
          <a:xfrm>
            <a:off x="6531827" y="960117"/>
            <a:ext cx="237055" cy="204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00BD7-E79B-715F-96F7-65309B54D799}"/>
              </a:ext>
            </a:extLst>
          </p:cNvPr>
          <p:cNvSpPr txBox="1"/>
          <p:nvPr/>
        </p:nvSpPr>
        <p:spPr>
          <a:xfrm>
            <a:off x="3778667" y="423550"/>
            <a:ext cx="5617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D278C-0C2C-B4C6-F476-A4EF64DB9B87}"/>
              </a:ext>
            </a:extLst>
          </p:cNvPr>
          <p:cNvSpPr txBox="1"/>
          <p:nvPr/>
        </p:nvSpPr>
        <p:spPr>
          <a:xfrm>
            <a:off x="175260" y="1260155"/>
            <a:ext cx="2651760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 </a:t>
            </a:r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;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의존 객체 주입 </a:t>
            </a:r>
            <a:endParaRPr kumimoji="1" lang="en-US" altLang="ko-KR" sz="1100" dirty="0">
              <a:sym typeface="Wingdings" pitchFamily="2" charset="2"/>
            </a:endParaRP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객체 교체가 </a:t>
            </a:r>
            <a:r>
              <a:rPr kumimoji="1" lang="ko-KR" altLang="en-US" sz="1100" dirty="0" err="1">
                <a:sym typeface="Wingdings" pitchFamily="2" charset="2"/>
              </a:rPr>
              <a:t>쉬워짐</a:t>
            </a:r>
            <a:endParaRPr kumimoji="1" lang="ko-Kore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17826-6942-6F33-F3C2-DC8A20970160}"/>
              </a:ext>
            </a:extLst>
          </p:cNvPr>
          <p:cNvSpPr txBox="1"/>
          <p:nvPr/>
        </p:nvSpPr>
        <p:spPr>
          <a:xfrm>
            <a:off x="4770120" y="2917605"/>
            <a:ext cx="2651760" cy="132343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인터페이스 적용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ore-KR" altLang="en-US" sz="1100" dirty="0"/>
              <a:t>객체</a:t>
            </a:r>
            <a:r>
              <a:rPr kumimoji="1" lang="ko-KR" altLang="en-US" sz="1100" dirty="0"/>
              <a:t>사용규칙 통일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R" altLang="en-US" sz="1100" dirty="0"/>
              <a:t>객체 교체 시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코드 변경 최소화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2F67B9-F793-DAA7-5F7E-A040C46DC54D}"/>
              </a:ext>
            </a:extLst>
          </p:cNvPr>
          <p:cNvSpPr/>
          <p:nvPr/>
        </p:nvSpPr>
        <p:spPr>
          <a:xfrm>
            <a:off x="1851660" y="81153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70D54A-76B8-6F29-A121-33FB9655418E}"/>
              </a:ext>
            </a:extLst>
          </p:cNvPr>
          <p:cNvSpPr/>
          <p:nvPr/>
        </p:nvSpPr>
        <p:spPr>
          <a:xfrm>
            <a:off x="1851660" y="238125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9E2F8-912F-536A-A798-B91FDB1EDBBB}"/>
              </a:ext>
            </a:extLst>
          </p:cNvPr>
          <p:cNvSpPr/>
          <p:nvPr/>
        </p:nvSpPr>
        <p:spPr>
          <a:xfrm>
            <a:off x="1851660" y="391096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64A7D7-457C-7F42-4D0E-F190653F2FD6}"/>
              </a:ext>
            </a:extLst>
          </p:cNvPr>
          <p:cNvSpPr/>
          <p:nvPr/>
        </p:nvSpPr>
        <p:spPr>
          <a:xfrm>
            <a:off x="1851660" y="548068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4C61DD1-185D-87FA-32E0-9BBEE44ED6CF}"/>
              </a:ext>
            </a:extLst>
          </p:cNvPr>
          <p:cNvSpPr/>
          <p:nvPr/>
        </p:nvSpPr>
        <p:spPr>
          <a:xfrm>
            <a:off x="5886450" y="3100923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27605-555F-5E9F-AE7C-75FF1467C239}"/>
              </a:ext>
            </a:extLst>
          </p:cNvPr>
          <p:cNvSpPr txBox="1"/>
          <p:nvPr/>
        </p:nvSpPr>
        <p:spPr>
          <a:xfrm>
            <a:off x="924645" y="122342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B52A1-5BA2-85F2-57BE-A0984C455A93}"/>
              </a:ext>
            </a:extLst>
          </p:cNvPr>
          <p:cNvSpPr txBox="1"/>
          <p:nvPr/>
        </p:nvSpPr>
        <p:spPr>
          <a:xfrm>
            <a:off x="924645" y="279314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4FC41-8201-8D9C-B5D1-A364B2679267}"/>
              </a:ext>
            </a:extLst>
          </p:cNvPr>
          <p:cNvSpPr txBox="1"/>
          <p:nvPr/>
        </p:nvSpPr>
        <p:spPr>
          <a:xfrm>
            <a:off x="924645" y="436286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3D3F1-08D9-6943-FA3A-AEA5AEFA8336}"/>
              </a:ext>
            </a:extLst>
          </p:cNvPr>
          <p:cNvSpPr txBox="1"/>
          <p:nvPr/>
        </p:nvSpPr>
        <p:spPr>
          <a:xfrm>
            <a:off x="924645" y="593258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119CA2-469B-1FB1-CFB7-A7CFC8B8A534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2983230" y="1377315"/>
            <a:ext cx="2903220" cy="2176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37D1C-E49B-488E-AF24-596FDC9BC80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983230" y="2947035"/>
            <a:ext cx="2903220" cy="60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9C9171-59F0-4BBF-897B-A94B985AE70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983230" y="3553361"/>
            <a:ext cx="2903220" cy="92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821DC5-30D6-9ADB-A11A-3AC32CE3B3BD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2983230" y="3553361"/>
            <a:ext cx="2903220" cy="2493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F61BA1D-DA7A-DDFA-00DB-A4AC146E6A68}"/>
              </a:ext>
            </a:extLst>
          </p:cNvPr>
          <p:cNvCxnSpPr>
            <a:cxnSpLocks/>
          </p:cNvCxnSpPr>
          <p:nvPr/>
        </p:nvCxnSpPr>
        <p:spPr>
          <a:xfrm>
            <a:off x="423219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04E64D-C44A-6BB2-AFAB-BD581A3F4C4E}"/>
              </a:ext>
            </a:extLst>
          </p:cNvPr>
          <p:cNvSpPr txBox="1"/>
          <p:nvPr/>
        </p:nvSpPr>
        <p:spPr>
          <a:xfrm>
            <a:off x="14864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7EC2C2-2BEA-7069-FA87-FA7FFE498F53}"/>
              </a:ext>
            </a:extLst>
          </p:cNvPr>
          <p:cNvSpPr txBox="1"/>
          <p:nvPr/>
        </p:nvSpPr>
        <p:spPr>
          <a:xfrm>
            <a:off x="6096000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431342-5417-0DC5-543D-C209B989E6A7}"/>
              </a:ext>
            </a:extLst>
          </p:cNvPr>
          <p:cNvSpPr/>
          <p:nvPr/>
        </p:nvSpPr>
        <p:spPr>
          <a:xfrm>
            <a:off x="3406140" y="742428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0B5B6218-6BEB-64D2-AABB-0261D99D4218}"/>
              </a:ext>
            </a:extLst>
          </p:cNvPr>
          <p:cNvSpPr/>
          <p:nvPr/>
        </p:nvSpPr>
        <p:spPr>
          <a:xfrm>
            <a:off x="10080112" y="855775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66DC27-EA0A-F313-3177-9BD7750196A9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4537710" y="1308213"/>
            <a:ext cx="5542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7C27381-5E93-2823-1076-693331BCB03C}"/>
              </a:ext>
            </a:extLst>
          </p:cNvPr>
          <p:cNvCxnSpPr>
            <a:cxnSpLocks/>
          </p:cNvCxnSpPr>
          <p:nvPr/>
        </p:nvCxnSpPr>
        <p:spPr>
          <a:xfrm>
            <a:off x="5100871" y="-13075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A5E2E1-965F-6678-F788-381B8FAEC59B}"/>
              </a:ext>
            </a:extLst>
          </p:cNvPr>
          <p:cNvSpPr txBox="1"/>
          <p:nvPr/>
        </p:nvSpPr>
        <p:spPr>
          <a:xfrm>
            <a:off x="3040902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6B73-A55A-7749-1DF1-2F311C8ED47F}"/>
              </a:ext>
            </a:extLst>
          </p:cNvPr>
          <p:cNvSpPr txBox="1"/>
          <p:nvPr/>
        </p:nvSpPr>
        <p:spPr>
          <a:xfrm>
            <a:off x="10279380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1992E24-4CF1-67BF-0742-E33711087A36}"/>
              </a:ext>
            </a:extLst>
          </p:cNvPr>
          <p:cNvCxnSpPr>
            <a:cxnSpLocks/>
          </p:cNvCxnSpPr>
          <p:nvPr/>
        </p:nvCxnSpPr>
        <p:spPr>
          <a:xfrm>
            <a:off x="8712751" y="-9646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8DE11C-BD81-79CE-EE86-CBE587252827}"/>
              </a:ext>
            </a:extLst>
          </p:cNvPr>
          <p:cNvSpPr/>
          <p:nvPr/>
        </p:nvSpPr>
        <p:spPr>
          <a:xfrm>
            <a:off x="2587549" y="3066528"/>
            <a:ext cx="1449611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&lt;&lt;client&gt;&gt;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4FBD79-8797-0075-2B34-0687A2E57F57}"/>
              </a:ext>
            </a:extLst>
          </p:cNvPr>
          <p:cNvSpPr/>
          <p:nvPr/>
        </p:nvSpPr>
        <p:spPr>
          <a:xfrm>
            <a:off x="6199428" y="3066528"/>
            <a:ext cx="1538678" cy="113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&lt;&lt;server&gt;&gt;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E1512B61-8340-C137-ED43-EF31502A3948}"/>
              </a:ext>
            </a:extLst>
          </p:cNvPr>
          <p:cNvSpPr/>
          <p:nvPr/>
        </p:nvSpPr>
        <p:spPr>
          <a:xfrm>
            <a:off x="24911" y="3132986"/>
            <a:ext cx="996010" cy="99601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892C7A-2CA4-F729-0787-766006023F7E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>
            <a:off x="1020921" y="3630991"/>
            <a:ext cx="1566628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8FF837-28A7-AEA9-F3C1-4095B6F2ACA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037160" y="3632313"/>
            <a:ext cx="21622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F86241E-B80A-7AB5-B3C4-896A0DB24A0E}"/>
              </a:ext>
            </a:extLst>
          </p:cNvPr>
          <p:cNvSpPr/>
          <p:nvPr/>
        </p:nvSpPr>
        <p:spPr>
          <a:xfrm>
            <a:off x="4832068" y="2982166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CCF40-FAD1-664B-D487-41C40B6FAE9D}"/>
              </a:ext>
            </a:extLst>
          </p:cNvPr>
          <p:cNvSpPr txBox="1"/>
          <p:nvPr/>
        </p:nvSpPr>
        <p:spPr>
          <a:xfrm>
            <a:off x="1302618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2E829E-BEED-0E54-8A37-2D4E7239DA1B}"/>
              </a:ext>
            </a:extLst>
          </p:cNvPr>
          <p:cNvSpPr txBox="1"/>
          <p:nvPr/>
        </p:nvSpPr>
        <p:spPr>
          <a:xfrm>
            <a:off x="4579164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B2B781-89E9-089F-E760-376F2524BC89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7738106" y="1760650"/>
            <a:ext cx="3147821" cy="1871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4E9A6CA-143C-31B4-8A16-CD38146523C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3045875" y="2140478"/>
            <a:ext cx="1192530" cy="659570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D1A5A4E-F652-2F07-0360-34F2B65AC1C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4874081" y="971842"/>
            <a:ext cx="1192530" cy="2996842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2A1377B-7933-1072-D000-B23A0FF682B4}"/>
              </a:ext>
            </a:extLst>
          </p:cNvPr>
          <p:cNvCxnSpPr>
            <a:cxnSpLocks/>
          </p:cNvCxnSpPr>
          <p:nvPr/>
        </p:nvCxnSpPr>
        <p:spPr>
          <a:xfrm flipV="1">
            <a:off x="2908374" y="163491"/>
            <a:ext cx="2257571" cy="2195753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A64C6A-EFFA-4B4D-5FC1-EFE8889A029F}"/>
              </a:ext>
            </a:extLst>
          </p:cNvPr>
          <p:cNvSpPr txBox="1"/>
          <p:nvPr/>
        </p:nvSpPr>
        <p:spPr>
          <a:xfrm>
            <a:off x="3204097" y="1712506"/>
            <a:ext cx="1213094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쪼개기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역할분리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DB36DF-E6F9-BC0B-9FAA-D08FC58B3D20}"/>
              </a:ext>
            </a:extLst>
          </p:cNvPr>
          <p:cNvSpPr txBox="1"/>
          <p:nvPr/>
        </p:nvSpPr>
        <p:spPr>
          <a:xfrm>
            <a:off x="6199428" y="4372406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작업 수행</a:t>
            </a:r>
            <a:endParaRPr kumimoji="1" lang="ko-Kore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2EF73-D8CA-5F3C-44DD-CF85F5E72B81}"/>
              </a:ext>
            </a:extLst>
          </p:cNvPr>
          <p:cNvSpPr txBox="1"/>
          <p:nvPr/>
        </p:nvSpPr>
        <p:spPr>
          <a:xfrm>
            <a:off x="2587548" y="4375422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담당</a:t>
            </a:r>
            <a:endParaRPr kumimoji="1" lang="ko-Kore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E6472-A634-542A-D3F8-58B2F91CD963}"/>
              </a:ext>
            </a:extLst>
          </p:cNvPr>
          <p:cNvSpPr txBox="1"/>
          <p:nvPr/>
        </p:nvSpPr>
        <p:spPr>
          <a:xfrm>
            <a:off x="8048058" y="3627956"/>
            <a:ext cx="153867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Application Server</a:t>
            </a:r>
            <a:endParaRPr kumimoji="1" lang="ko-Kore-KR" altLang="en-US" sz="14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BEB0BF-3829-9A44-03B2-83EDB3FE53F8}"/>
              </a:ext>
            </a:extLst>
          </p:cNvPr>
          <p:cNvCxnSpPr>
            <a:stCxn id="55" idx="1"/>
            <a:endCxn id="12" idx="3"/>
          </p:cNvCxnSpPr>
          <p:nvPr/>
        </p:nvCxnSpPr>
        <p:spPr>
          <a:xfrm flipH="1" flipV="1">
            <a:off x="7738106" y="3632313"/>
            <a:ext cx="309952" cy="25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F16EF2B-B793-5E67-08C2-62EC8C4C27E4}"/>
              </a:ext>
            </a:extLst>
          </p:cNvPr>
          <p:cNvSpPr/>
          <p:nvPr/>
        </p:nvSpPr>
        <p:spPr>
          <a:xfrm>
            <a:off x="9134822" y="2390689"/>
            <a:ext cx="523220" cy="523220"/>
          </a:xfrm>
          <a:prstGeom prst="ellipse">
            <a:avLst/>
          </a:prstGeom>
          <a:noFill/>
          <a:ln w="698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곱하기 58">
            <a:extLst>
              <a:ext uri="{FF2B5EF4-FFF2-40B4-BE49-F238E27FC236}">
                <a16:creationId xmlns:a16="http://schemas.microsoft.com/office/drawing/2014/main" id="{360B1C3D-6877-2253-BAB7-91340E674FB8}"/>
              </a:ext>
            </a:extLst>
          </p:cNvPr>
          <p:cNvSpPr/>
          <p:nvPr/>
        </p:nvSpPr>
        <p:spPr>
          <a:xfrm>
            <a:off x="5880069" y="1312570"/>
            <a:ext cx="1005218" cy="746141"/>
          </a:xfrm>
          <a:prstGeom prst="mathMultiply">
            <a:avLst/>
          </a:prstGeom>
          <a:solidFill>
            <a:srgbClr val="7030A0"/>
          </a:solidFill>
          <a:ln w="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59080F-2F9B-1765-178C-89C702DF6ED0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5400000" flipH="1" flipV="1">
            <a:off x="5817076" y="-1196507"/>
            <a:ext cx="1758315" cy="676775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09DA23-FD0B-8C5A-D107-54AB7ACD32F3}"/>
              </a:ext>
            </a:extLst>
          </p:cNvPr>
          <p:cNvSpPr txBox="1"/>
          <p:nvPr/>
        </p:nvSpPr>
        <p:spPr>
          <a:xfrm>
            <a:off x="9218787" y="2997363"/>
            <a:ext cx="2688789" cy="5232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같은 원격에 있는 </a:t>
            </a:r>
            <a:r>
              <a:rPr kumimoji="1" lang="ko-KR" altLang="en-US" sz="1400" dirty="0" err="1"/>
              <a:t>애들끼리만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 접속 가능</a:t>
            </a:r>
            <a:endParaRPr kumimoji="1" lang="ko-Kore-KR" altLang="en-US" sz="1400" dirty="0"/>
          </a:p>
        </p:txBody>
      </p: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DA5E35C1-5FE9-F704-A304-F0F213059002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>
          <a:xfrm rot="16200000" flipV="1">
            <a:off x="8044593" y="478773"/>
            <a:ext cx="1117856" cy="391932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01DAABB8-FC5A-1123-A34E-83D4388540CC}"/>
              </a:ext>
            </a:extLst>
          </p:cNvPr>
          <p:cNvCxnSpPr>
            <a:cxnSpLocks/>
            <a:stCxn id="63" idx="0"/>
            <a:endCxn id="58" idx="6"/>
          </p:cNvCxnSpPr>
          <p:nvPr/>
        </p:nvCxnSpPr>
        <p:spPr>
          <a:xfrm rot="16200000" flipV="1">
            <a:off x="9938080" y="2372261"/>
            <a:ext cx="345064" cy="90514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>
            <a:alpha val="51634"/>
          </a:srgbClr>
        </a:solidFill>
        <a:ln>
          <a:solidFill>
            <a:srgbClr val="7030A0"/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17183</TotalTime>
  <Words>1815</Words>
  <Application>Microsoft Macintosh PowerPoint</Application>
  <PresentationFormat>와이드스크린</PresentationFormat>
  <Paragraphs>1047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9" baseType="lpstr">
      <vt:lpstr>맑은 고딕</vt:lpstr>
      <vt:lpstr>Arial</vt:lpstr>
      <vt:lpstr>Wingdings</vt:lpstr>
      <vt:lpstr>Office 테마</vt:lpstr>
      <vt:lpstr>2022-09-13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866</cp:revision>
  <dcterms:created xsi:type="dcterms:W3CDTF">2022-07-12T09:40:21Z</dcterms:created>
  <dcterms:modified xsi:type="dcterms:W3CDTF">2022-09-13T00:13:31Z</dcterms:modified>
</cp:coreProperties>
</file>