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1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2022-07-18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2716948" y="908140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Method Area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4229929" y="908140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JVM</a:t>
            </a:r>
          </a:p>
          <a:p>
            <a:r>
              <a:rPr lang="en-US" altLang="ko-KR" b="1" dirty="0"/>
              <a:t>Stack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7131382" y="1185139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Heap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FBE773-DCD1-D66F-3523-D5AAF9467C52}"/>
              </a:ext>
            </a:extLst>
          </p:cNvPr>
          <p:cNvCxnSpPr>
            <a:cxnSpLocks/>
            <a:stCxn id="26" idx="0"/>
            <a:endCxn id="11" idx="1"/>
          </p:cNvCxnSpPr>
          <p:nvPr/>
        </p:nvCxnSpPr>
        <p:spPr>
          <a:xfrm flipV="1">
            <a:off x="1431564" y="1231306"/>
            <a:ext cx="1285384" cy="4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6F8FD1-463B-CB6E-E619-FEB79F529818}"/>
              </a:ext>
            </a:extLst>
          </p:cNvPr>
          <p:cNvSpPr txBox="1"/>
          <p:nvPr/>
        </p:nvSpPr>
        <p:spPr>
          <a:xfrm>
            <a:off x="222380" y="1689122"/>
            <a:ext cx="2418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자바 코드</a:t>
            </a:r>
            <a:r>
              <a:rPr lang="ko-KR" altLang="en-US" dirty="0"/>
              <a:t>를 두는 곳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 코드가 오는 곳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Byte code</a:t>
            </a:r>
            <a:r>
              <a:rPr lang="ko-KR" altLang="en-US" dirty="0"/>
              <a:t>를 두는 곳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39D8B2-9DE8-4161-7E16-122A34CAE609}"/>
              </a:ext>
            </a:extLst>
          </p:cNvPr>
          <p:cNvCxnSpPr>
            <a:cxnSpLocks/>
            <a:stCxn id="32" idx="0"/>
            <a:endCxn id="12" idx="0"/>
          </p:cNvCxnSpPr>
          <p:nvPr/>
        </p:nvCxnSpPr>
        <p:spPr>
          <a:xfrm flipH="1">
            <a:off x="4880858" y="284875"/>
            <a:ext cx="1935174" cy="62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0647D2-1E98-D650-3771-A48BB7EB8D75}"/>
              </a:ext>
            </a:extLst>
          </p:cNvPr>
          <p:cNvSpPr txBox="1"/>
          <p:nvPr/>
        </p:nvSpPr>
        <p:spPr>
          <a:xfrm>
            <a:off x="5606848" y="284875"/>
            <a:ext cx="24183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메소드</a:t>
            </a:r>
            <a:r>
              <a:rPr lang="ko-KR" altLang="en-US" dirty="0"/>
              <a:t>를 </a:t>
            </a:r>
            <a:r>
              <a:rPr lang="ko-KR" altLang="en-US" b="1" dirty="0"/>
              <a:t>호출</a:t>
            </a:r>
            <a:r>
              <a:rPr lang="ko-KR" altLang="en-US" dirty="0"/>
              <a:t>할 때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로컬 변수</a:t>
            </a:r>
            <a:r>
              <a:rPr lang="ko-KR" altLang="en-US" dirty="0"/>
              <a:t>를 두는 곳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40342-72A7-0040-09C3-5B861CE09BE7}"/>
              </a:ext>
            </a:extLst>
          </p:cNvPr>
          <p:cNvCxnSpPr>
            <a:cxnSpLocks/>
            <a:stCxn id="38" idx="0"/>
            <a:endCxn id="13" idx="0"/>
          </p:cNvCxnSpPr>
          <p:nvPr/>
        </p:nvCxnSpPr>
        <p:spPr>
          <a:xfrm flipH="1">
            <a:off x="7782311" y="76225"/>
            <a:ext cx="2975632" cy="1108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6715B5-9E47-A235-2D8B-EF02154EFC46}"/>
              </a:ext>
            </a:extLst>
          </p:cNvPr>
          <p:cNvSpPr txBox="1"/>
          <p:nvPr/>
        </p:nvSpPr>
        <p:spPr>
          <a:xfrm>
            <a:off x="9475052" y="76225"/>
            <a:ext cx="25657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ko-KR" altLang="en-US" b="1" dirty="0"/>
              <a:t>명령</a:t>
            </a:r>
            <a:r>
              <a:rPr lang="ko-KR" altLang="en-US" dirty="0"/>
              <a:t>으로 만드는 인스턴스 변수를 두는 곳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8B8A45-A162-C087-E8E6-05D5191F1326}"/>
              </a:ext>
            </a:extLst>
          </p:cNvPr>
          <p:cNvSpPr/>
          <p:nvPr/>
        </p:nvSpPr>
        <p:spPr>
          <a:xfrm>
            <a:off x="2716948" y="1554471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0DCB87-4B43-FA62-670E-DCA55D890CAB}"/>
              </a:ext>
            </a:extLst>
          </p:cNvPr>
          <p:cNvSpPr/>
          <p:nvPr/>
        </p:nvSpPr>
        <p:spPr>
          <a:xfrm>
            <a:off x="4171206" y="1554471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014FBB-CCCE-4F49-1B64-269B7EFF2A8E}"/>
              </a:ext>
            </a:extLst>
          </p:cNvPr>
          <p:cNvSpPr/>
          <p:nvPr/>
        </p:nvSpPr>
        <p:spPr>
          <a:xfrm>
            <a:off x="7131382" y="1554471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29CFD7-C36E-8B3E-9E33-37FB601A31F8}"/>
              </a:ext>
            </a:extLst>
          </p:cNvPr>
          <p:cNvSpPr/>
          <p:nvPr/>
        </p:nvSpPr>
        <p:spPr>
          <a:xfrm>
            <a:off x="2744070" y="1862662"/>
            <a:ext cx="1247614" cy="34423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482617-A402-ECC0-27E1-7C9CFCC5C433}"/>
              </a:ext>
            </a:extLst>
          </p:cNvPr>
          <p:cNvSpPr/>
          <p:nvPr/>
        </p:nvSpPr>
        <p:spPr>
          <a:xfrm>
            <a:off x="4709771" y="1862661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44B69B-E58A-C7F5-BCE1-EF3980E7C246}"/>
              </a:ext>
            </a:extLst>
          </p:cNvPr>
          <p:cNvSpPr/>
          <p:nvPr/>
        </p:nvSpPr>
        <p:spPr>
          <a:xfrm>
            <a:off x="4905174" y="2342704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353DA8-A41C-BD3F-0746-56ABF466A7F3}"/>
              </a:ext>
            </a:extLst>
          </p:cNvPr>
          <p:cNvSpPr/>
          <p:nvPr/>
        </p:nvSpPr>
        <p:spPr>
          <a:xfrm>
            <a:off x="6005434" y="2342705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A76E56-335D-B659-8757-636EC295BD4E}"/>
              </a:ext>
            </a:extLst>
          </p:cNvPr>
          <p:cNvSpPr/>
          <p:nvPr/>
        </p:nvSpPr>
        <p:spPr>
          <a:xfrm>
            <a:off x="4709771" y="3645854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95AEB-6E09-8643-646E-2B463DCB4A4B}"/>
              </a:ext>
            </a:extLst>
          </p:cNvPr>
          <p:cNvSpPr/>
          <p:nvPr/>
        </p:nvSpPr>
        <p:spPr>
          <a:xfrm>
            <a:off x="4943155" y="4153720"/>
            <a:ext cx="632928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1767A-8996-8F27-2364-6CADDCCDD9A6}"/>
              </a:ext>
            </a:extLst>
          </p:cNvPr>
          <p:cNvSpPr/>
          <p:nvPr/>
        </p:nvSpPr>
        <p:spPr>
          <a:xfrm>
            <a:off x="5798910" y="4153720"/>
            <a:ext cx="893735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625FF22E-9496-B537-3FF9-20F45F0CFF70}"/>
              </a:ext>
            </a:extLst>
          </p:cNvPr>
          <p:cNvSpPr/>
          <p:nvPr/>
        </p:nvSpPr>
        <p:spPr>
          <a:xfrm>
            <a:off x="4772369" y="3034717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9643DF-4DD3-F94D-0BCB-2D15AB9A7EBB}"/>
              </a:ext>
            </a:extLst>
          </p:cNvPr>
          <p:cNvSpPr txBox="1"/>
          <p:nvPr/>
        </p:nvSpPr>
        <p:spPr>
          <a:xfrm>
            <a:off x="4989346" y="3236664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reference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E218A0-03A2-C505-1227-338D35DC485E}"/>
              </a:ext>
            </a:extLst>
          </p:cNvPr>
          <p:cNvSpPr/>
          <p:nvPr/>
        </p:nvSpPr>
        <p:spPr>
          <a:xfrm>
            <a:off x="2820270" y="3967485"/>
            <a:ext cx="1095214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/>
              <a:t>MyObject</a:t>
            </a:r>
            <a:r>
              <a:rPr lang="en-US" altLang="ko-KR" sz="1600" dirty="0"/>
              <a:t>.</a:t>
            </a:r>
          </a:p>
          <a:p>
            <a:pPr algn="ctr"/>
            <a:r>
              <a:rPr lang="en-US" altLang="ko-KR" sz="1600" dirty="0" err="1"/>
              <a:t>calss</a:t>
            </a:r>
            <a:endParaRPr lang="ko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1E5562-E383-CB0E-7E50-560E6EBC03E4}"/>
              </a:ext>
            </a:extLst>
          </p:cNvPr>
          <p:cNvSpPr/>
          <p:nvPr/>
        </p:nvSpPr>
        <p:spPr>
          <a:xfrm>
            <a:off x="3003665" y="4608525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ECCE57-49D6-5F83-2035-A7D35226311A}"/>
              </a:ext>
            </a:extLst>
          </p:cNvPr>
          <p:cNvSpPr/>
          <p:nvPr/>
        </p:nvSpPr>
        <p:spPr>
          <a:xfrm>
            <a:off x="3447872" y="4608525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91D2D9-89E8-25D6-2F30-EC6F8D43015B}"/>
              </a:ext>
            </a:extLst>
          </p:cNvPr>
          <p:cNvSpPr/>
          <p:nvPr/>
        </p:nvSpPr>
        <p:spPr>
          <a:xfrm>
            <a:off x="7245519" y="1764050"/>
            <a:ext cx="1669256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MyObject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70B097-2945-D9C7-A3C3-D8A2C8B4A185}"/>
              </a:ext>
            </a:extLst>
          </p:cNvPr>
          <p:cNvSpPr/>
          <p:nvPr/>
        </p:nvSpPr>
        <p:spPr>
          <a:xfrm>
            <a:off x="7517547" y="2466134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75E871-C189-9BC0-1C38-610ED3DAEE61}"/>
              </a:ext>
            </a:extLst>
          </p:cNvPr>
          <p:cNvSpPr/>
          <p:nvPr/>
        </p:nvSpPr>
        <p:spPr>
          <a:xfrm>
            <a:off x="8180665" y="246990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8170501-F874-D1D7-F909-73B1780DD3F7}"/>
              </a:ext>
            </a:extLst>
          </p:cNvPr>
          <p:cNvSpPr/>
          <p:nvPr/>
        </p:nvSpPr>
        <p:spPr>
          <a:xfrm>
            <a:off x="7935660" y="1479577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8C4B497-D1DA-1230-F0D0-59B6A24CEEDC}"/>
              </a:ext>
            </a:extLst>
          </p:cNvPr>
          <p:cNvSpPr/>
          <p:nvPr/>
        </p:nvSpPr>
        <p:spPr>
          <a:xfrm>
            <a:off x="4727551" y="4524330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9E10C9-12CA-DDD1-3956-BE903FA6B1D5}"/>
              </a:ext>
            </a:extLst>
          </p:cNvPr>
          <p:cNvSpPr/>
          <p:nvPr/>
        </p:nvSpPr>
        <p:spPr>
          <a:xfrm>
            <a:off x="5722710" y="2728796"/>
            <a:ext cx="1044097" cy="3438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AD38AB-6FC8-70F5-D9C4-A42683AAF26B}"/>
              </a:ext>
            </a:extLst>
          </p:cNvPr>
          <p:cNvSpPr/>
          <p:nvPr/>
        </p:nvSpPr>
        <p:spPr>
          <a:xfrm>
            <a:off x="2937999" y="2527978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8D4F-6BBE-EE51-CDF3-FB6322F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338492"/>
            <a:ext cx="10515600" cy="1325563"/>
          </a:xfrm>
        </p:spPr>
        <p:txBody>
          <a:bodyPr/>
          <a:lstStyle/>
          <a:p>
            <a:r>
              <a:rPr lang="en-US" altLang="ko-KR" dirty="0"/>
              <a:t>Call-by-value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37EA53-D7BC-E971-FF0C-CEC7FF43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6" y="1664055"/>
            <a:ext cx="4695825" cy="3914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E9C67C-C644-3F2F-0DC3-C20A6CA0CCE4}"/>
              </a:ext>
            </a:extLst>
          </p:cNvPr>
          <p:cNvSpPr/>
          <p:nvPr/>
        </p:nvSpPr>
        <p:spPr>
          <a:xfrm>
            <a:off x="5631904" y="1802167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A9C65-9ED3-00AB-6C0A-67B0B17348E1}"/>
              </a:ext>
            </a:extLst>
          </p:cNvPr>
          <p:cNvSpPr/>
          <p:nvPr/>
        </p:nvSpPr>
        <p:spPr>
          <a:xfrm>
            <a:off x="7086162" y="1802167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FDDDF-8BC9-B313-616E-EF99179C9AFD}"/>
              </a:ext>
            </a:extLst>
          </p:cNvPr>
          <p:cNvSpPr/>
          <p:nvPr/>
        </p:nvSpPr>
        <p:spPr>
          <a:xfrm>
            <a:off x="10046338" y="1802167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5631904" y="1086780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7144885" y="1086780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</a:p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10046338" y="1363779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F34B9D-1F90-E936-F98C-772B3DA8B945}"/>
              </a:ext>
            </a:extLst>
          </p:cNvPr>
          <p:cNvSpPr/>
          <p:nvPr/>
        </p:nvSpPr>
        <p:spPr>
          <a:xfrm>
            <a:off x="5659026" y="2110358"/>
            <a:ext cx="1247614" cy="30221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7AE15-BE48-8E86-A4C7-2990E009E90C}"/>
              </a:ext>
            </a:extLst>
          </p:cNvPr>
          <p:cNvSpPr/>
          <p:nvPr/>
        </p:nvSpPr>
        <p:spPr>
          <a:xfrm>
            <a:off x="7624727" y="2110357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3DD25-2727-035D-BB0A-683C840D9280}"/>
              </a:ext>
            </a:extLst>
          </p:cNvPr>
          <p:cNvSpPr/>
          <p:nvPr/>
        </p:nvSpPr>
        <p:spPr>
          <a:xfrm>
            <a:off x="7633688" y="2618223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BC857-83D5-3DC6-50D7-F7C4C9EA5BC2}"/>
              </a:ext>
            </a:extLst>
          </p:cNvPr>
          <p:cNvSpPr/>
          <p:nvPr/>
        </p:nvSpPr>
        <p:spPr>
          <a:xfrm>
            <a:off x="8653609" y="2618223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33680-2C9C-16B2-3747-02946DEA6BAF}"/>
              </a:ext>
            </a:extLst>
          </p:cNvPr>
          <p:cNvSpPr/>
          <p:nvPr/>
        </p:nvSpPr>
        <p:spPr>
          <a:xfrm>
            <a:off x="9231180" y="2618223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BBC66-D8DA-BD06-0CF7-959199AA2817}"/>
              </a:ext>
            </a:extLst>
          </p:cNvPr>
          <p:cNvSpPr/>
          <p:nvPr/>
        </p:nvSpPr>
        <p:spPr>
          <a:xfrm>
            <a:off x="7624727" y="3893550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9D861-1408-442A-FCE0-852D5822D302}"/>
              </a:ext>
            </a:extLst>
          </p:cNvPr>
          <p:cNvSpPr/>
          <p:nvPr/>
        </p:nvSpPr>
        <p:spPr>
          <a:xfrm>
            <a:off x="7633688" y="4401416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1C56FD-ABB2-7C9A-0AD1-E25B406DE0D2}"/>
              </a:ext>
            </a:extLst>
          </p:cNvPr>
          <p:cNvSpPr/>
          <p:nvPr/>
        </p:nvSpPr>
        <p:spPr>
          <a:xfrm>
            <a:off x="8653609" y="440141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26837D-1D7E-E729-2852-DB01BDBBE828}"/>
              </a:ext>
            </a:extLst>
          </p:cNvPr>
          <p:cNvSpPr/>
          <p:nvPr/>
        </p:nvSpPr>
        <p:spPr>
          <a:xfrm>
            <a:off x="9231180" y="440141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7C67F70-64AD-1B86-4AE0-6E52053FCC24}"/>
              </a:ext>
            </a:extLst>
          </p:cNvPr>
          <p:cNvSpPr/>
          <p:nvPr/>
        </p:nvSpPr>
        <p:spPr>
          <a:xfrm>
            <a:off x="7687325" y="3282413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CA1B9-0AC5-6226-C827-B45E10152B2E}"/>
              </a:ext>
            </a:extLst>
          </p:cNvPr>
          <p:cNvSpPr txBox="1"/>
          <p:nvPr/>
        </p:nvSpPr>
        <p:spPr>
          <a:xfrm>
            <a:off x="7904302" y="3484360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value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D41990-7609-EFAE-E054-F0F456439354}"/>
              </a:ext>
            </a:extLst>
          </p:cNvPr>
          <p:cNvSpPr/>
          <p:nvPr/>
        </p:nvSpPr>
        <p:spPr>
          <a:xfrm>
            <a:off x="5891845" y="2775674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FF0CD2-AA9E-0457-8EB9-882BBBD86979}"/>
              </a:ext>
            </a:extLst>
          </p:cNvPr>
          <p:cNvSpPr txBox="1"/>
          <p:nvPr/>
        </p:nvSpPr>
        <p:spPr>
          <a:xfrm>
            <a:off x="7904302" y="5814855"/>
            <a:ext cx="35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호출이 끝나면 </a:t>
            </a:r>
            <a:r>
              <a:rPr lang="en-US" altLang="ko-KR" dirty="0"/>
              <a:t>JVM Stack</a:t>
            </a:r>
            <a:r>
              <a:rPr lang="ko-KR" altLang="en-US" dirty="0"/>
              <a:t>에서 로컬변수는 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2CE9D00-565C-2148-6CB2-64586636CA1E}"/>
              </a:ext>
            </a:extLst>
          </p:cNvPr>
          <p:cNvCxnSpPr>
            <a:cxnSpLocks/>
            <a:stCxn id="18" idx="2"/>
            <a:endCxn id="24" idx="1"/>
          </p:cNvCxnSpPr>
          <p:nvPr/>
        </p:nvCxnSpPr>
        <p:spPr>
          <a:xfrm rot="5400000">
            <a:off x="7923392" y="5364074"/>
            <a:ext cx="754858" cy="793037"/>
          </a:xfrm>
          <a:prstGeom prst="bentConnector4">
            <a:avLst>
              <a:gd name="adj1" fmla="val 28594"/>
              <a:gd name="adj2" fmla="val 1288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8D4F-6BBE-EE51-CDF3-FB6322F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10255"/>
            <a:ext cx="10515600" cy="1325563"/>
          </a:xfrm>
        </p:spPr>
        <p:txBody>
          <a:bodyPr/>
          <a:lstStyle/>
          <a:p>
            <a:r>
              <a:rPr lang="en-US" altLang="ko-KR" dirty="0"/>
              <a:t>Call-by-reference v1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9C67C-C644-3F2F-0DC3-C20A6CA0CCE4}"/>
              </a:ext>
            </a:extLst>
          </p:cNvPr>
          <p:cNvSpPr/>
          <p:nvPr/>
        </p:nvSpPr>
        <p:spPr>
          <a:xfrm>
            <a:off x="5720680" y="1855433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A9C65-9ED3-00AB-6C0A-67B0B17348E1}"/>
              </a:ext>
            </a:extLst>
          </p:cNvPr>
          <p:cNvSpPr/>
          <p:nvPr/>
        </p:nvSpPr>
        <p:spPr>
          <a:xfrm>
            <a:off x="7174938" y="1855433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FDDDF-8BC9-B313-616E-EF99179C9AFD}"/>
              </a:ext>
            </a:extLst>
          </p:cNvPr>
          <p:cNvSpPr/>
          <p:nvPr/>
        </p:nvSpPr>
        <p:spPr>
          <a:xfrm>
            <a:off x="10135114" y="1855433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5720680" y="1140046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7233661" y="1140046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</a:p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10135114" y="1417045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F34B9D-1F90-E936-F98C-772B3DA8B945}"/>
              </a:ext>
            </a:extLst>
          </p:cNvPr>
          <p:cNvSpPr/>
          <p:nvPr/>
        </p:nvSpPr>
        <p:spPr>
          <a:xfrm>
            <a:off x="5747802" y="2163624"/>
            <a:ext cx="1247614" cy="34423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7AE15-BE48-8E86-A4C7-2990E009E90C}"/>
              </a:ext>
            </a:extLst>
          </p:cNvPr>
          <p:cNvSpPr/>
          <p:nvPr/>
        </p:nvSpPr>
        <p:spPr>
          <a:xfrm>
            <a:off x="7713503" y="2163623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3DD25-2727-035D-BB0A-683C840D9280}"/>
              </a:ext>
            </a:extLst>
          </p:cNvPr>
          <p:cNvSpPr/>
          <p:nvPr/>
        </p:nvSpPr>
        <p:spPr>
          <a:xfrm>
            <a:off x="7908906" y="2643666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BC857-83D5-3DC6-50D7-F7C4C9EA5BC2}"/>
              </a:ext>
            </a:extLst>
          </p:cNvPr>
          <p:cNvSpPr/>
          <p:nvPr/>
        </p:nvSpPr>
        <p:spPr>
          <a:xfrm>
            <a:off x="9009166" y="2643667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BBC66-D8DA-BD06-0CF7-959199AA2817}"/>
              </a:ext>
            </a:extLst>
          </p:cNvPr>
          <p:cNvSpPr/>
          <p:nvPr/>
        </p:nvSpPr>
        <p:spPr>
          <a:xfrm>
            <a:off x="7713503" y="3946816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9D861-1408-442A-FCE0-852D5822D302}"/>
              </a:ext>
            </a:extLst>
          </p:cNvPr>
          <p:cNvSpPr/>
          <p:nvPr/>
        </p:nvSpPr>
        <p:spPr>
          <a:xfrm>
            <a:off x="7946887" y="4454682"/>
            <a:ext cx="632928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1C56FD-ABB2-7C9A-0AD1-E25B406DE0D2}"/>
              </a:ext>
            </a:extLst>
          </p:cNvPr>
          <p:cNvSpPr/>
          <p:nvPr/>
        </p:nvSpPr>
        <p:spPr>
          <a:xfrm>
            <a:off x="8802642" y="4454682"/>
            <a:ext cx="893735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7C67F70-64AD-1B86-4AE0-6E52053FCC24}"/>
              </a:ext>
            </a:extLst>
          </p:cNvPr>
          <p:cNvSpPr/>
          <p:nvPr/>
        </p:nvSpPr>
        <p:spPr>
          <a:xfrm>
            <a:off x="7776101" y="3335679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CA1B9-0AC5-6226-C827-B45E10152B2E}"/>
              </a:ext>
            </a:extLst>
          </p:cNvPr>
          <p:cNvSpPr txBox="1"/>
          <p:nvPr/>
        </p:nvSpPr>
        <p:spPr>
          <a:xfrm>
            <a:off x="7993078" y="3537626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reference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048305-73F2-87DE-EDC7-253D07F8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7" y="1614133"/>
            <a:ext cx="5362575" cy="49053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AC1750-262D-8DA0-C5F8-DDC52D0A0677}"/>
              </a:ext>
            </a:extLst>
          </p:cNvPr>
          <p:cNvSpPr/>
          <p:nvPr/>
        </p:nvSpPr>
        <p:spPr>
          <a:xfrm>
            <a:off x="5824002" y="4268447"/>
            <a:ext cx="1095214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/>
              <a:t>MyObject</a:t>
            </a:r>
            <a:r>
              <a:rPr lang="en-US" altLang="ko-KR" sz="1600" dirty="0"/>
              <a:t>.</a:t>
            </a:r>
          </a:p>
          <a:p>
            <a:pPr algn="ctr"/>
            <a:r>
              <a:rPr lang="en-US" altLang="ko-KR" sz="1600" dirty="0" err="1"/>
              <a:t>calss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8D003E-4B09-9C99-C2C2-624BA4AA0F1A}"/>
              </a:ext>
            </a:extLst>
          </p:cNvPr>
          <p:cNvSpPr/>
          <p:nvPr/>
        </p:nvSpPr>
        <p:spPr>
          <a:xfrm>
            <a:off x="6007397" y="4909487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29E94E-FC61-4B8E-F055-A72A769AF953}"/>
              </a:ext>
            </a:extLst>
          </p:cNvPr>
          <p:cNvSpPr/>
          <p:nvPr/>
        </p:nvSpPr>
        <p:spPr>
          <a:xfrm>
            <a:off x="6451604" y="4909487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CD9FA4-AB5F-23DC-89C8-FFA0EBA54635}"/>
              </a:ext>
            </a:extLst>
          </p:cNvPr>
          <p:cNvSpPr/>
          <p:nvPr/>
        </p:nvSpPr>
        <p:spPr>
          <a:xfrm>
            <a:off x="10249251" y="2065012"/>
            <a:ext cx="1669256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MyObject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A9938B-5C4E-748F-64A4-A11D1C0ABA1D}"/>
              </a:ext>
            </a:extLst>
          </p:cNvPr>
          <p:cNvSpPr/>
          <p:nvPr/>
        </p:nvSpPr>
        <p:spPr>
          <a:xfrm>
            <a:off x="10521279" y="276709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C97DB4-D6E1-51B0-E12D-CF910CE88C97}"/>
              </a:ext>
            </a:extLst>
          </p:cNvPr>
          <p:cNvSpPr/>
          <p:nvPr/>
        </p:nvSpPr>
        <p:spPr>
          <a:xfrm>
            <a:off x="11184397" y="2770868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C0660D-F660-41D9-909E-62291EE7F5B4}"/>
              </a:ext>
            </a:extLst>
          </p:cNvPr>
          <p:cNvSpPr/>
          <p:nvPr/>
        </p:nvSpPr>
        <p:spPr>
          <a:xfrm>
            <a:off x="10939392" y="1780539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9CD450B-0BF3-B0B7-C285-9F79CE05918E}"/>
              </a:ext>
            </a:extLst>
          </p:cNvPr>
          <p:cNvSpPr/>
          <p:nvPr/>
        </p:nvSpPr>
        <p:spPr>
          <a:xfrm>
            <a:off x="7731283" y="4825292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FE2C4A-C385-B2A9-8AF2-5C61EE9BCA76}"/>
              </a:ext>
            </a:extLst>
          </p:cNvPr>
          <p:cNvSpPr/>
          <p:nvPr/>
        </p:nvSpPr>
        <p:spPr>
          <a:xfrm>
            <a:off x="8726442" y="3029758"/>
            <a:ext cx="1044097" cy="3438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DEF629-754F-DB43-9D59-000A4A4551BE}"/>
              </a:ext>
            </a:extLst>
          </p:cNvPr>
          <p:cNvSpPr/>
          <p:nvPr/>
        </p:nvSpPr>
        <p:spPr>
          <a:xfrm>
            <a:off x="5941731" y="2828940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E36950-221E-9A98-BC64-8EB43EE03E69}"/>
              </a:ext>
            </a:extLst>
          </p:cNvPr>
          <p:cNvSpPr txBox="1"/>
          <p:nvPr/>
        </p:nvSpPr>
        <p:spPr>
          <a:xfrm>
            <a:off x="8355774" y="5167512"/>
            <a:ext cx="359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호출이 끝나면 </a:t>
            </a:r>
            <a:r>
              <a:rPr lang="en-US" altLang="ko-KR" dirty="0"/>
              <a:t>JVM Stack</a:t>
            </a:r>
            <a:r>
              <a:rPr lang="ko-KR" altLang="en-US" dirty="0"/>
              <a:t>에서 로컬변수는 사라지지만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New</a:t>
            </a:r>
            <a:r>
              <a:rPr lang="ko-KR" altLang="en-US" dirty="0"/>
              <a:t>명령으로 만들어진 인스턴스는 메소드 호출이 끝나더라도 사라지지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6FD7BE2-347A-22CD-3156-337A852C84C7}"/>
              </a:ext>
            </a:extLst>
          </p:cNvPr>
          <p:cNvCxnSpPr>
            <a:cxnSpLocks/>
            <a:stCxn id="18" idx="1"/>
            <a:endCxn id="35" idx="1"/>
          </p:cNvCxnSpPr>
          <p:nvPr/>
        </p:nvCxnSpPr>
        <p:spPr>
          <a:xfrm rot="10800000" flipH="1" flipV="1">
            <a:off x="7713502" y="4691622"/>
            <a:ext cx="642271" cy="1214553"/>
          </a:xfrm>
          <a:prstGeom prst="bentConnector3">
            <a:avLst>
              <a:gd name="adj1" fmla="val -35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9623D9F-5933-C373-66A4-6B37FF0A0F33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5400000">
            <a:off x="9812141" y="3895773"/>
            <a:ext cx="1612887" cy="930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1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8D4F-6BBE-EE51-CDF3-FB6322F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136888"/>
            <a:ext cx="10515600" cy="1325563"/>
          </a:xfrm>
        </p:spPr>
        <p:txBody>
          <a:bodyPr/>
          <a:lstStyle/>
          <a:p>
            <a:r>
              <a:rPr lang="en-US" altLang="ko-KR" dirty="0"/>
              <a:t>Call-by-reference v2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9C67C-C644-3F2F-0DC3-C20A6CA0CCE4}"/>
              </a:ext>
            </a:extLst>
          </p:cNvPr>
          <p:cNvSpPr/>
          <p:nvPr/>
        </p:nvSpPr>
        <p:spPr>
          <a:xfrm>
            <a:off x="5818335" y="1882066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A9C65-9ED3-00AB-6C0A-67B0B17348E1}"/>
              </a:ext>
            </a:extLst>
          </p:cNvPr>
          <p:cNvSpPr/>
          <p:nvPr/>
        </p:nvSpPr>
        <p:spPr>
          <a:xfrm>
            <a:off x="7272593" y="1882066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FDDDF-8BC9-B313-616E-EF99179C9AFD}"/>
              </a:ext>
            </a:extLst>
          </p:cNvPr>
          <p:cNvSpPr/>
          <p:nvPr/>
        </p:nvSpPr>
        <p:spPr>
          <a:xfrm>
            <a:off x="10232769" y="1882066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5818335" y="1166679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7331316" y="1166679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</a:p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10232769" y="1443678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F34B9D-1F90-E936-F98C-772B3DA8B945}"/>
              </a:ext>
            </a:extLst>
          </p:cNvPr>
          <p:cNvSpPr/>
          <p:nvPr/>
        </p:nvSpPr>
        <p:spPr>
          <a:xfrm>
            <a:off x="5845457" y="2190257"/>
            <a:ext cx="1247614" cy="34423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7AE15-BE48-8E86-A4C7-2990E009E90C}"/>
              </a:ext>
            </a:extLst>
          </p:cNvPr>
          <p:cNvSpPr/>
          <p:nvPr/>
        </p:nvSpPr>
        <p:spPr>
          <a:xfrm>
            <a:off x="7811158" y="2190256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3DD25-2727-035D-BB0A-683C840D9280}"/>
              </a:ext>
            </a:extLst>
          </p:cNvPr>
          <p:cNvSpPr/>
          <p:nvPr/>
        </p:nvSpPr>
        <p:spPr>
          <a:xfrm>
            <a:off x="7895876" y="2596352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BC857-83D5-3DC6-50D7-F7C4C9EA5BC2}"/>
              </a:ext>
            </a:extLst>
          </p:cNvPr>
          <p:cNvSpPr/>
          <p:nvPr/>
        </p:nvSpPr>
        <p:spPr>
          <a:xfrm>
            <a:off x="9268030" y="2542536"/>
            <a:ext cx="456594" cy="547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BBC66-D8DA-BD06-0CF7-959199AA2817}"/>
              </a:ext>
            </a:extLst>
          </p:cNvPr>
          <p:cNvSpPr/>
          <p:nvPr/>
        </p:nvSpPr>
        <p:spPr>
          <a:xfrm>
            <a:off x="7811158" y="3973449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9D861-1408-442A-FCE0-852D5822D302}"/>
              </a:ext>
            </a:extLst>
          </p:cNvPr>
          <p:cNvSpPr/>
          <p:nvPr/>
        </p:nvSpPr>
        <p:spPr>
          <a:xfrm>
            <a:off x="8044542" y="4481315"/>
            <a:ext cx="632928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CA1B9-0AC5-6226-C827-B45E10152B2E}"/>
              </a:ext>
            </a:extLst>
          </p:cNvPr>
          <p:cNvSpPr txBox="1"/>
          <p:nvPr/>
        </p:nvSpPr>
        <p:spPr>
          <a:xfrm>
            <a:off x="8090733" y="3564259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reference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AC1750-262D-8DA0-C5F8-DDC52D0A0677}"/>
              </a:ext>
            </a:extLst>
          </p:cNvPr>
          <p:cNvSpPr/>
          <p:nvPr/>
        </p:nvSpPr>
        <p:spPr>
          <a:xfrm>
            <a:off x="5921657" y="4295080"/>
            <a:ext cx="1095214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/>
              <a:t>MyObject</a:t>
            </a:r>
            <a:r>
              <a:rPr lang="en-US" altLang="ko-KR" sz="1600" dirty="0"/>
              <a:t>.</a:t>
            </a:r>
          </a:p>
          <a:p>
            <a:pPr algn="ctr"/>
            <a:r>
              <a:rPr lang="en-US" altLang="ko-KR" sz="1600" dirty="0" err="1"/>
              <a:t>calss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8D003E-4B09-9C99-C2C2-624BA4AA0F1A}"/>
              </a:ext>
            </a:extLst>
          </p:cNvPr>
          <p:cNvSpPr/>
          <p:nvPr/>
        </p:nvSpPr>
        <p:spPr>
          <a:xfrm>
            <a:off x="6105052" y="4936120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29E94E-FC61-4B8E-F055-A72A769AF953}"/>
              </a:ext>
            </a:extLst>
          </p:cNvPr>
          <p:cNvSpPr/>
          <p:nvPr/>
        </p:nvSpPr>
        <p:spPr>
          <a:xfrm>
            <a:off x="6549259" y="4936120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CD9FA4-AB5F-23DC-89C8-FFA0EBA54635}"/>
              </a:ext>
            </a:extLst>
          </p:cNvPr>
          <p:cNvSpPr/>
          <p:nvPr/>
        </p:nvSpPr>
        <p:spPr>
          <a:xfrm>
            <a:off x="10346906" y="2091645"/>
            <a:ext cx="1669256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MyObject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A9938B-5C4E-748F-64A4-A11D1C0ABA1D}"/>
              </a:ext>
            </a:extLst>
          </p:cNvPr>
          <p:cNvSpPr/>
          <p:nvPr/>
        </p:nvSpPr>
        <p:spPr>
          <a:xfrm>
            <a:off x="10618934" y="2793729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C97DB4-D6E1-51B0-E12D-CF910CE88C97}"/>
              </a:ext>
            </a:extLst>
          </p:cNvPr>
          <p:cNvSpPr/>
          <p:nvPr/>
        </p:nvSpPr>
        <p:spPr>
          <a:xfrm>
            <a:off x="11282052" y="2797501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C0660D-F660-41D9-909E-62291EE7F5B4}"/>
              </a:ext>
            </a:extLst>
          </p:cNvPr>
          <p:cNvSpPr/>
          <p:nvPr/>
        </p:nvSpPr>
        <p:spPr>
          <a:xfrm>
            <a:off x="11037047" y="1807172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9CD450B-0BF3-B0B7-C285-9F79CE05918E}"/>
              </a:ext>
            </a:extLst>
          </p:cNvPr>
          <p:cNvSpPr/>
          <p:nvPr/>
        </p:nvSpPr>
        <p:spPr>
          <a:xfrm>
            <a:off x="7828938" y="4851925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FE2C4A-C385-B2A9-8AF2-5C61EE9BCA76}"/>
              </a:ext>
            </a:extLst>
          </p:cNvPr>
          <p:cNvSpPr/>
          <p:nvPr/>
        </p:nvSpPr>
        <p:spPr>
          <a:xfrm>
            <a:off x="8985306" y="2948913"/>
            <a:ext cx="1044097" cy="39754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E3AAFC-0686-C8A9-01C4-9A99469B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3" y="1557166"/>
            <a:ext cx="5591175" cy="452437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EC9BBC-5B81-21CA-55DD-911904737FEA}"/>
              </a:ext>
            </a:extLst>
          </p:cNvPr>
          <p:cNvSpPr/>
          <p:nvPr/>
        </p:nvSpPr>
        <p:spPr>
          <a:xfrm>
            <a:off x="7848047" y="3062715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F2CCB-1822-DCD3-316C-F7B0417D2CEB}"/>
              </a:ext>
            </a:extLst>
          </p:cNvPr>
          <p:cNvSpPr/>
          <p:nvPr/>
        </p:nvSpPr>
        <p:spPr>
          <a:xfrm>
            <a:off x="8436280" y="3048684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7C67F70-64AD-1B86-4AE0-6E52053FCC24}"/>
              </a:ext>
            </a:extLst>
          </p:cNvPr>
          <p:cNvSpPr/>
          <p:nvPr/>
        </p:nvSpPr>
        <p:spPr>
          <a:xfrm>
            <a:off x="7815412" y="3621904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185261-ADE6-6F33-8050-D426611AC100}"/>
              </a:ext>
            </a:extLst>
          </p:cNvPr>
          <p:cNvSpPr/>
          <p:nvPr/>
        </p:nvSpPr>
        <p:spPr>
          <a:xfrm>
            <a:off x="8882652" y="4434754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6A1C10-185F-F805-0B62-6F41A4322043}"/>
              </a:ext>
            </a:extLst>
          </p:cNvPr>
          <p:cNvSpPr/>
          <p:nvPr/>
        </p:nvSpPr>
        <p:spPr>
          <a:xfrm>
            <a:off x="9545770" y="443852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38519E-DFE8-2DB6-DAB2-96FE79E387E6}"/>
              </a:ext>
            </a:extLst>
          </p:cNvPr>
          <p:cNvSpPr/>
          <p:nvPr/>
        </p:nvSpPr>
        <p:spPr>
          <a:xfrm>
            <a:off x="6039870" y="2816449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2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211</Words>
  <Application>Microsoft Office PowerPoint</Application>
  <PresentationFormat>와이드스크린</PresentationFormat>
  <Paragraphs>112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2022-07-18 내용정리</vt:lpstr>
      <vt:lpstr>PowerPoint 프레젠테이션</vt:lpstr>
      <vt:lpstr>Call-by-value</vt:lpstr>
      <vt:lpstr>Call-by-reference v1</vt:lpstr>
      <vt:lpstr>Call-by-reference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bitcamp</cp:lastModifiedBy>
  <cp:revision>26</cp:revision>
  <dcterms:created xsi:type="dcterms:W3CDTF">2022-07-12T09:40:21Z</dcterms:created>
  <dcterms:modified xsi:type="dcterms:W3CDTF">2022-07-18T09:29:07Z</dcterms:modified>
</cp:coreProperties>
</file>