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34" r:id="rId3"/>
    <p:sldId id="340" r:id="rId4"/>
    <p:sldId id="341" r:id="rId5"/>
    <p:sldId id="342" r:id="rId6"/>
    <p:sldId id="343" r:id="rId7"/>
    <p:sldId id="354" r:id="rId8"/>
    <p:sldId id="344" r:id="rId9"/>
    <p:sldId id="345" r:id="rId10"/>
    <p:sldId id="346" r:id="rId11"/>
    <p:sldId id="347" r:id="rId12"/>
    <p:sldId id="355" r:id="rId13"/>
    <p:sldId id="356" r:id="rId14"/>
    <p:sldId id="357" r:id="rId15"/>
    <p:sldId id="358" r:id="rId16"/>
    <p:sldId id="359" r:id="rId17"/>
    <p:sldId id="360" r:id="rId18"/>
    <p:sldId id="348" r:id="rId19"/>
    <p:sldId id="349" r:id="rId20"/>
    <p:sldId id="350" r:id="rId21"/>
    <p:sldId id="351" r:id="rId22"/>
    <p:sldId id="352" r:id="rId23"/>
    <p:sldId id="35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A8"/>
    <a:srgbClr val="FDA9F7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/>
    <p:restoredTop sz="94150"/>
  </p:normalViewPr>
  <p:slideViewPr>
    <p:cSldViewPr snapToGrid="0">
      <p:cViewPr varScale="1">
        <p:scale>
          <a:sx n="120" d="100"/>
          <a:sy n="120" d="100"/>
        </p:scale>
        <p:origin x="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2022. 8. 25.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2022. 8. 25.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2022-08-25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C4971A4-C6C4-4E41-4F9E-7EA9F0F4A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853950"/>
              </p:ext>
            </p:extLst>
          </p:nvPr>
        </p:nvGraphicFramePr>
        <p:xfrm>
          <a:off x="4805916" y="719666"/>
          <a:ext cx="3094076" cy="15238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47038">
                  <a:extLst>
                    <a:ext uri="{9D8B030D-6E8A-4147-A177-3AD203B41FA5}">
                      <a16:colId xmlns:a16="http://schemas.microsoft.com/office/drawing/2014/main" val="3815379538"/>
                    </a:ext>
                  </a:extLst>
                </a:gridCol>
                <a:gridCol w="1547038">
                  <a:extLst>
                    <a:ext uri="{9D8B030D-6E8A-4147-A177-3AD203B41FA5}">
                      <a16:colId xmlns:a16="http://schemas.microsoft.com/office/drawing/2014/main" val="995452482"/>
                    </a:ext>
                  </a:extLst>
                </a:gridCol>
              </a:tblGrid>
              <a:tr h="76190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CPU</a:t>
                      </a:r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299390"/>
                  </a:ext>
                </a:extLst>
              </a:tr>
              <a:tr h="76190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02323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909D0F72-D72C-C7A2-B405-8297850A4F5E}"/>
              </a:ext>
            </a:extLst>
          </p:cNvPr>
          <p:cNvSpPr/>
          <p:nvPr/>
        </p:nvSpPr>
        <p:spPr>
          <a:xfrm>
            <a:off x="4210493" y="3774558"/>
            <a:ext cx="5220586" cy="2243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ore-KR" dirty="0"/>
              <a:t>RAM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3619F7-216F-D4DF-8A4A-912D9F0AB51D}"/>
              </a:ext>
            </a:extLst>
          </p:cNvPr>
          <p:cNvSpPr/>
          <p:nvPr/>
        </p:nvSpPr>
        <p:spPr>
          <a:xfrm>
            <a:off x="4805916" y="4040372"/>
            <a:ext cx="1116418" cy="1346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ore-KR" dirty="0"/>
              <a:t>App1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7EE81E-4684-6D7D-6D8A-5C91B823C917}"/>
              </a:ext>
            </a:extLst>
          </p:cNvPr>
          <p:cNvSpPr/>
          <p:nvPr/>
        </p:nvSpPr>
        <p:spPr>
          <a:xfrm>
            <a:off x="7722781" y="4040372"/>
            <a:ext cx="1116418" cy="1346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ore-KR" dirty="0"/>
              <a:t>App2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327AA0D-88C9-B6CF-74A5-9A043BDCB3AE}"/>
              </a:ext>
            </a:extLst>
          </p:cNvPr>
          <p:cNvSpPr/>
          <p:nvPr/>
        </p:nvSpPr>
        <p:spPr>
          <a:xfrm>
            <a:off x="4841182" y="4125433"/>
            <a:ext cx="1045886" cy="379108"/>
          </a:xfrm>
          <a:prstGeom prst="ellipse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D7E574C-D995-B70D-9D5F-DBE3AA900150}"/>
              </a:ext>
            </a:extLst>
          </p:cNvPr>
          <p:cNvCxnSpPr>
            <a:stCxn id="6" idx="0"/>
          </p:cNvCxnSpPr>
          <p:nvPr/>
        </p:nvCxnSpPr>
        <p:spPr>
          <a:xfrm flipV="1">
            <a:off x="5364125" y="1913860"/>
            <a:ext cx="228601" cy="2211573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CA82BB4B-70D7-EEBE-9EBB-AF1E22C10FA1}"/>
              </a:ext>
            </a:extLst>
          </p:cNvPr>
          <p:cNvSpPr/>
          <p:nvPr/>
        </p:nvSpPr>
        <p:spPr>
          <a:xfrm>
            <a:off x="7736958" y="4125433"/>
            <a:ext cx="1045886" cy="3791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5995D25-F501-5BA1-A002-DE4F1ED56187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5724212" y="1913860"/>
            <a:ext cx="2535689" cy="221157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7A78D32-9E8E-7E91-D169-21CF97BD2143}"/>
              </a:ext>
            </a:extLst>
          </p:cNvPr>
          <p:cNvSpPr txBox="1"/>
          <p:nvPr/>
        </p:nvSpPr>
        <p:spPr>
          <a:xfrm>
            <a:off x="5432265" y="2761963"/>
            <a:ext cx="149210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명령어</a:t>
            </a:r>
            <a:r>
              <a:rPr kumimoji="1" lang="ko-KR" altLang="en-US" sz="1200" dirty="0"/>
              <a:t> 로딩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89082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9676DFB-5AB5-DE49-A100-E180179B5DF3}"/>
              </a:ext>
            </a:extLst>
          </p:cNvPr>
          <p:cNvSpPr/>
          <p:nvPr/>
        </p:nvSpPr>
        <p:spPr>
          <a:xfrm>
            <a:off x="2594344" y="1414130"/>
            <a:ext cx="2179675" cy="7123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Thread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C914CE-910A-DDE0-B620-C3D1EF97AAE6}"/>
              </a:ext>
            </a:extLst>
          </p:cNvPr>
          <p:cNvSpPr/>
          <p:nvPr/>
        </p:nvSpPr>
        <p:spPr>
          <a:xfrm>
            <a:off x="2594344" y="3072809"/>
            <a:ext cx="2179675" cy="7123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MyThread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55049C-DB2F-4D95-469D-264738C934F0}"/>
              </a:ext>
            </a:extLst>
          </p:cNvPr>
          <p:cNvSpPr txBox="1"/>
          <p:nvPr/>
        </p:nvSpPr>
        <p:spPr>
          <a:xfrm>
            <a:off x="2631557" y="3880884"/>
            <a:ext cx="2105247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run(){</a:t>
            </a:r>
          </a:p>
          <a:p>
            <a:r>
              <a:rPr kumimoji="1" lang="en-US" altLang="ko-Kore-KR" dirty="0"/>
              <a:t> ---</a:t>
            </a:r>
          </a:p>
          <a:p>
            <a:r>
              <a:rPr kumimoji="1" lang="en-US" altLang="ko-Kore-KR" dirty="0"/>
              <a:t> ---</a:t>
            </a:r>
          </a:p>
          <a:p>
            <a:r>
              <a:rPr kumimoji="1" lang="en-US" altLang="ko-Kore-KR" dirty="0"/>
              <a:t> ---</a:t>
            </a:r>
          </a:p>
          <a:p>
            <a:r>
              <a:rPr kumimoji="1" lang="en-US" altLang="ko-Kore-KR" dirty="0"/>
              <a:t> </a:t>
            </a:r>
            <a:r>
              <a:rPr kumimoji="1" lang="en-US" altLang="ko-Kore-KR" sz="1400" dirty="0"/>
              <a:t>(</a:t>
            </a:r>
            <a:r>
              <a:rPr kumimoji="1" lang="ko-KR" altLang="en-US" sz="1400" dirty="0"/>
              <a:t>별도의 실행흐름으로 수행할 코드</a:t>
            </a:r>
            <a:r>
              <a:rPr kumimoji="1" lang="en-US" altLang="ko-KR" sz="1400" dirty="0"/>
              <a:t>)</a:t>
            </a:r>
            <a:endParaRPr kumimoji="1" lang="en-US" altLang="ko-Kore-KR" sz="1400" dirty="0"/>
          </a:p>
          <a:p>
            <a:r>
              <a:rPr kumimoji="1" lang="en-US" altLang="ko-Kore-KR" dirty="0"/>
              <a:t>}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2994259-6E85-588E-9239-A98B7E3C1003}"/>
              </a:ext>
            </a:extLst>
          </p:cNvPr>
          <p:cNvCxnSpPr>
            <a:stCxn id="3" idx="0"/>
            <a:endCxn id="2" idx="2"/>
          </p:cNvCxnSpPr>
          <p:nvPr/>
        </p:nvCxnSpPr>
        <p:spPr>
          <a:xfrm flipV="1">
            <a:off x="3684182" y="2126512"/>
            <a:ext cx="0" cy="946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3CDD204-BBA5-A5A8-39B4-8DD85C64F5B9}"/>
              </a:ext>
            </a:extLst>
          </p:cNvPr>
          <p:cNvSpPr txBox="1"/>
          <p:nvPr/>
        </p:nvSpPr>
        <p:spPr>
          <a:xfrm>
            <a:off x="4073070" y="2461161"/>
            <a:ext cx="66373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상속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34010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6164ED-84AE-8A53-3C41-D93E8FA91F65}"/>
              </a:ext>
            </a:extLst>
          </p:cNvPr>
          <p:cNvSpPr/>
          <p:nvPr/>
        </p:nvSpPr>
        <p:spPr>
          <a:xfrm>
            <a:off x="6103087" y="1446028"/>
            <a:ext cx="5869172" cy="47740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ore-KR" dirty="0"/>
              <a:t>while()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F27E04-8B9F-26D8-F20D-4E4715D53822}"/>
              </a:ext>
            </a:extLst>
          </p:cNvPr>
          <p:cNvSpPr/>
          <p:nvPr/>
        </p:nvSpPr>
        <p:spPr>
          <a:xfrm>
            <a:off x="6251943" y="1935127"/>
            <a:ext cx="5475767" cy="40403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ore-KR" dirty="0"/>
              <a:t>Thread()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75957E-1146-AD74-C704-8CDC3918DB20}"/>
              </a:ext>
            </a:extLst>
          </p:cNvPr>
          <p:cNvSpPr/>
          <p:nvPr/>
        </p:nvSpPr>
        <p:spPr>
          <a:xfrm>
            <a:off x="6379534" y="2806996"/>
            <a:ext cx="4671235" cy="2892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ore-KR" dirty="0"/>
              <a:t>run()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78D51-8917-47DE-62D8-9934A0D68983}"/>
              </a:ext>
            </a:extLst>
          </p:cNvPr>
          <p:cNvSpPr txBox="1"/>
          <p:nvPr/>
        </p:nvSpPr>
        <p:spPr>
          <a:xfrm>
            <a:off x="6379534" y="2358615"/>
            <a:ext cx="416796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Socket socket = </a:t>
            </a:r>
            <a:r>
              <a:rPr kumimoji="1" lang="en-US" altLang="ko-Kore-KR" sz="1600" dirty="0" err="1"/>
              <a:t>serverSocket.accept</a:t>
            </a:r>
            <a:r>
              <a:rPr kumimoji="1" lang="en-US" altLang="ko-Kore-KR" sz="1600" dirty="0"/>
              <a:t>();</a:t>
            </a:r>
            <a:endParaRPr kumimoji="1" lang="ko-Kore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17EE2-E5CA-1BE0-0625-68B277FB7DF8}"/>
              </a:ext>
            </a:extLst>
          </p:cNvPr>
          <p:cNvSpPr txBox="1"/>
          <p:nvPr/>
        </p:nvSpPr>
        <p:spPr>
          <a:xfrm>
            <a:off x="6468139" y="3350945"/>
            <a:ext cx="416796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socket = </a:t>
            </a:r>
            <a:r>
              <a:rPr kumimoji="1" lang="en-US" altLang="ko-Kore-KR" sz="1600" dirty="0" err="1"/>
              <a:t>this.socket</a:t>
            </a:r>
            <a:r>
              <a:rPr kumimoji="1" lang="en-US" altLang="ko-Kore-KR" sz="1600" dirty="0"/>
              <a:t>;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62550B-1BB4-F01F-5386-90B66F31337A}"/>
              </a:ext>
            </a:extLst>
          </p:cNvPr>
          <p:cNvSpPr/>
          <p:nvPr/>
        </p:nvSpPr>
        <p:spPr>
          <a:xfrm>
            <a:off x="184300" y="1446028"/>
            <a:ext cx="5869172" cy="47740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ore-KR" dirty="0"/>
              <a:t>while()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CEE21B-2F57-E10E-3499-F7D28D2EE56C}"/>
              </a:ext>
            </a:extLst>
          </p:cNvPr>
          <p:cNvSpPr/>
          <p:nvPr/>
        </p:nvSpPr>
        <p:spPr>
          <a:xfrm>
            <a:off x="333156" y="2358615"/>
            <a:ext cx="5475767" cy="36168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ore-KR" dirty="0"/>
              <a:t>Thread()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A229E7-4CC5-7428-D951-6C96FA0A0591}"/>
              </a:ext>
            </a:extLst>
          </p:cNvPr>
          <p:cNvSpPr/>
          <p:nvPr/>
        </p:nvSpPr>
        <p:spPr>
          <a:xfrm>
            <a:off x="460747" y="2806996"/>
            <a:ext cx="4671235" cy="2892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ore-KR" dirty="0"/>
              <a:t>run()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625D70-B566-F717-B362-388D11C9740E}"/>
              </a:ext>
            </a:extLst>
          </p:cNvPr>
          <p:cNvSpPr txBox="1"/>
          <p:nvPr/>
        </p:nvSpPr>
        <p:spPr>
          <a:xfrm>
            <a:off x="333156" y="1765850"/>
            <a:ext cx="416796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Socket socket = </a:t>
            </a:r>
            <a:r>
              <a:rPr kumimoji="1" lang="en-US" altLang="ko-Kore-KR" sz="1600" dirty="0" err="1"/>
              <a:t>serverSocket.accept</a:t>
            </a:r>
            <a:r>
              <a:rPr kumimoji="1" lang="en-US" altLang="ko-Kore-KR" sz="1600" dirty="0"/>
              <a:t>();</a:t>
            </a:r>
            <a:endParaRPr kumimoji="1" lang="ko-Kore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92B99A-E86D-0FD8-BEE7-DF4ADE1347D5}"/>
              </a:ext>
            </a:extLst>
          </p:cNvPr>
          <p:cNvSpPr txBox="1"/>
          <p:nvPr/>
        </p:nvSpPr>
        <p:spPr>
          <a:xfrm>
            <a:off x="549352" y="3350945"/>
            <a:ext cx="416796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socket = </a:t>
            </a:r>
            <a:r>
              <a:rPr kumimoji="1" lang="en-US" altLang="ko-Kore-KR" sz="1600" dirty="0" err="1"/>
              <a:t>this.socket</a:t>
            </a:r>
            <a:r>
              <a:rPr kumimoji="1" lang="en-US" altLang="ko-Kore-KR" sz="1600" dirty="0"/>
              <a:t>;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43638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04DFCCF-1ACC-6229-4C90-EDE094D65C04}"/>
              </a:ext>
            </a:extLst>
          </p:cNvPr>
          <p:cNvSpPr/>
          <p:nvPr/>
        </p:nvSpPr>
        <p:spPr>
          <a:xfrm>
            <a:off x="1031359" y="1663995"/>
            <a:ext cx="1222744" cy="776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java.exe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31BC5BA-8741-67E8-459F-DD88FC99B29E}"/>
              </a:ext>
            </a:extLst>
          </p:cNvPr>
          <p:cNvSpPr/>
          <p:nvPr/>
        </p:nvSpPr>
        <p:spPr>
          <a:xfrm>
            <a:off x="3289006" y="1520456"/>
            <a:ext cx="1740194" cy="106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“main”</a:t>
            </a:r>
          </a:p>
          <a:p>
            <a:pPr algn="ctr"/>
            <a:r>
              <a:rPr kumimoji="1" lang="en-US" altLang="ko-Kore-KR" dirty="0"/>
              <a:t>Thread</a:t>
            </a:r>
            <a:endParaRPr kumimoji="1" lang="ko-Kore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143A712-A15B-766C-9A72-E10DAA62D057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254103" y="2052084"/>
            <a:ext cx="10349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6015445-E1EA-F955-F2A0-799C371C63A9}"/>
              </a:ext>
            </a:extLst>
          </p:cNvPr>
          <p:cNvSpPr txBox="1"/>
          <p:nvPr/>
        </p:nvSpPr>
        <p:spPr>
          <a:xfrm>
            <a:off x="6651289" y="1821250"/>
            <a:ext cx="515599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sz="1200" dirty="0"/>
              <a:t>main(){</a:t>
            </a:r>
            <a:r>
              <a:rPr kumimoji="1" lang="en-US" altLang="ko-KR" sz="1200" dirty="0">
                <a:sym typeface="Wingdings" pitchFamily="2" charset="2"/>
              </a:rPr>
              <a:t>                             </a:t>
            </a:r>
            <a:r>
              <a:rPr kumimoji="1" lang="en-US" altLang="ko-KR" sz="1200" dirty="0"/>
              <a:t>                                      </a:t>
            </a:r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 </a:t>
            </a:r>
            <a:r>
              <a:rPr kumimoji="1" lang="ko-KR" altLang="en-US" sz="1200" dirty="0">
                <a:sym typeface="Wingdings" pitchFamily="2" charset="2"/>
              </a:rPr>
              <a:t>   </a:t>
            </a:r>
            <a:r>
              <a:rPr kumimoji="1" lang="en-US" altLang="ko-KR" sz="1200" dirty="0"/>
              <a:t>}</a:t>
            </a:r>
          </a:p>
          <a:p>
            <a:pPr algn="r"/>
            <a:r>
              <a:rPr kumimoji="1" lang="ko-KR" altLang="en-US" sz="1200" dirty="0"/>
              <a:t>끝날 때까지 실행</a:t>
            </a:r>
            <a:endParaRPr kumimoji="1" lang="ko-Kore-KR" altLang="en-US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D9AA769-5776-E1EA-0BA2-5D1121DF0395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5029200" y="2052083"/>
            <a:ext cx="162208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EEF173-26F0-B6F8-4204-4CC295170BCD}"/>
              </a:ext>
            </a:extLst>
          </p:cNvPr>
          <p:cNvSpPr txBox="1"/>
          <p:nvPr/>
        </p:nvSpPr>
        <p:spPr>
          <a:xfrm>
            <a:off x="2468527" y="1636584"/>
            <a:ext cx="60605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A265B-080F-350B-B4A2-0B64512A67F1}"/>
              </a:ext>
            </a:extLst>
          </p:cNvPr>
          <p:cNvSpPr txBox="1"/>
          <p:nvPr/>
        </p:nvSpPr>
        <p:spPr>
          <a:xfrm>
            <a:off x="2468527" y="2301672"/>
            <a:ext cx="60605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start()</a:t>
            </a:r>
            <a:endParaRPr kumimoji="1"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FB68D0-5B06-E3C7-57E4-DB12610BA144}"/>
              </a:ext>
            </a:extLst>
          </p:cNvPr>
          <p:cNvSpPr txBox="1"/>
          <p:nvPr/>
        </p:nvSpPr>
        <p:spPr>
          <a:xfrm>
            <a:off x="2468526" y="3152001"/>
            <a:ext cx="60605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run()</a:t>
            </a:r>
            <a:endParaRPr kumimoji="1" lang="ko-Kore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250326-AC3B-A407-A639-A12C38DC3141}"/>
              </a:ext>
            </a:extLst>
          </p:cNvPr>
          <p:cNvSpPr txBox="1"/>
          <p:nvPr/>
        </p:nvSpPr>
        <p:spPr>
          <a:xfrm>
            <a:off x="5537217" y="1632258"/>
            <a:ext cx="60605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call()</a:t>
            </a:r>
            <a:endParaRPr kumimoji="1" lang="ko-Kore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4A69EC4-B678-DC00-69A0-7E30B888C10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2771555" y="1913583"/>
            <a:ext cx="0" cy="3880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FD19A1B-36ED-79AE-8530-E495D2AA63A4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2771554" y="2578671"/>
            <a:ext cx="1" cy="573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949A2CB-4C68-8F50-FB58-64FCEDD052D7}"/>
              </a:ext>
            </a:extLst>
          </p:cNvPr>
          <p:cNvSpPr txBox="1"/>
          <p:nvPr/>
        </p:nvSpPr>
        <p:spPr>
          <a:xfrm>
            <a:off x="1003895" y="2588337"/>
            <a:ext cx="1250207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JVM</a:t>
            </a:r>
          </a:p>
          <a:p>
            <a:pPr algn="ctr"/>
            <a:r>
              <a:rPr lang="ko-Kore-KR" altLang="en-US" b="1" dirty="0"/>
              <a:t>↓</a:t>
            </a:r>
            <a:endParaRPr kumimoji="1" lang="en-US" altLang="ko-KR" sz="1200" dirty="0"/>
          </a:p>
          <a:p>
            <a:pPr algn="ctr"/>
            <a:r>
              <a:rPr kumimoji="1" lang="en-US" altLang="ko-Kore-KR" sz="1200" dirty="0"/>
              <a:t>process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59637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A6D9984-9208-F185-04DF-55901B418FEA}"/>
              </a:ext>
            </a:extLst>
          </p:cNvPr>
          <p:cNvSpPr/>
          <p:nvPr/>
        </p:nvSpPr>
        <p:spPr>
          <a:xfrm>
            <a:off x="1127051" y="202018"/>
            <a:ext cx="1637414" cy="75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</a:t>
            </a:r>
            <a:r>
              <a:rPr kumimoji="1" lang="en-US" altLang="ko-KR" dirty="0"/>
              <a:t>&lt;process&gt;&gt;</a:t>
            </a:r>
          </a:p>
          <a:p>
            <a:pPr algn="ctr"/>
            <a:r>
              <a:rPr kumimoji="1" lang="en-US" altLang="ko-KR" dirty="0"/>
              <a:t>JVM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A1B97A-B649-35B5-1B3D-D93EFAE323F0}"/>
              </a:ext>
            </a:extLst>
          </p:cNvPr>
          <p:cNvSpPr/>
          <p:nvPr/>
        </p:nvSpPr>
        <p:spPr>
          <a:xfrm>
            <a:off x="2477386" y="1362001"/>
            <a:ext cx="1637414" cy="48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system/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4FA3F9-905B-5A65-8432-3A40798325B8}"/>
              </a:ext>
            </a:extLst>
          </p:cNvPr>
          <p:cNvSpPr/>
          <p:nvPr/>
        </p:nvSpPr>
        <p:spPr>
          <a:xfrm>
            <a:off x="3668233" y="2067662"/>
            <a:ext cx="1637414" cy="48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main/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EA555C-D40A-493F-0B25-E046252C8BA0}"/>
              </a:ext>
            </a:extLst>
          </p:cNvPr>
          <p:cNvSpPr/>
          <p:nvPr/>
        </p:nvSpPr>
        <p:spPr>
          <a:xfrm>
            <a:off x="3668233" y="3259797"/>
            <a:ext cx="3040912" cy="48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InnocuousThreadGroup</a:t>
            </a:r>
            <a:r>
              <a:rPr kumimoji="1" lang="en-US" altLang="ko-Kore-KR" dirty="0"/>
              <a:t>/</a:t>
            </a:r>
            <a:endParaRPr kumimoji="1" lang="ko-Kore-KR" altLang="en-US" dirty="0"/>
          </a:p>
        </p:txBody>
      </p:sp>
      <p:cxnSp>
        <p:nvCxnSpPr>
          <p:cNvPr id="9" name="꺾인 연결선[E] 8">
            <a:extLst>
              <a:ext uri="{FF2B5EF4-FFF2-40B4-BE49-F238E27FC236}">
                <a16:creationId xmlns:a16="http://schemas.microsoft.com/office/drawing/2014/main" id="{1A707CA8-55FB-F50B-D553-FA67A3E95B3B}"/>
              </a:ext>
            </a:extLst>
          </p:cNvPr>
          <p:cNvCxnSpPr>
            <a:stCxn id="2" idx="2"/>
            <a:endCxn id="3" idx="1"/>
          </p:cNvCxnSpPr>
          <p:nvPr/>
        </p:nvCxnSpPr>
        <p:spPr>
          <a:xfrm rot="16200000" flipH="1">
            <a:off x="1888091" y="1014597"/>
            <a:ext cx="646962" cy="531628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5700EF7E-61E5-C083-FE93-49A8D40F59AB}"/>
              </a:ext>
            </a:extLst>
          </p:cNvPr>
          <p:cNvCxnSpPr>
            <a:cxnSpLocks/>
            <a:stCxn id="3" idx="2"/>
            <a:endCxn id="4" idx="1"/>
          </p:cNvCxnSpPr>
          <p:nvPr/>
        </p:nvCxnSpPr>
        <p:spPr>
          <a:xfrm rot="16200000" flipH="1">
            <a:off x="3250278" y="1891598"/>
            <a:ext cx="463770" cy="372140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6C69A390-1EBC-E8B3-D52D-42616E06341A}"/>
              </a:ext>
            </a:extLst>
          </p:cNvPr>
          <p:cNvCxnSpPr>
            <a:cxnSpLocks/>
            <a:stCxn id="3" idx="2"/>
            <a:endCxn id="5" idx="1"/>
          </p:cNvCxnSpPr>
          <p:nvPr/>
        </p:nvCxnSpPr>
        <p:spPr>
          <a:xfrm rot="16200000" flipH="1">
            <a:off x="2654211" y="2487665"/>
            <a:ext cx="1655905" cy="372140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DC21411A-864C-007D-0573-861EE820C269}"/>
              </a:ext>
            </a:extLst>
          </p:cNvPr>
          <p:cNvCxnSpPr>
            <a:cxnSpLocks/>
            <a:stCxn id="4" idx="2"/>
            <a:endCxn id="21" idx="1"/>
          </p:cNvCxnSpPr>
          <p:nvPr/>
        </p:nvCxnSpPr>
        <p:spPr>
          <a:xfrm rot="16200000" flipH="1">
            <a:off x="4676767" y="2361616"/>
            <a:ext cx="322094" cy="701749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F0FA3D-5D35-C27E-2201-9304784D1CCF}"/>
              </a:ext>
            </a:extLst>
          </p:cNvPr>
          <p:cNvSpPr txBox="1"/>
          <p:nvPr/>
        </p:nvSpPr>
        <p:spPr>
          <a:xfrm>
            <a:off x="5188689" y="2735038"/>
            <a:ext cx="922458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{main}</a:t>
            </a:r>
            <a:endParaRPr kumimoji="1" lang="ko-Kore-KR" altLang="en-US" sz="1200" dirty="0"/>
          </a:p>
        </p:txBody>
      </p: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D03CC84F-937D-4EE5-0C94-F04CE679123E}"/>
              </a:ext>
            </a:extLst>
          </p:cNvPr>
          <p:cNvCxnSpPr>
            <a:cxnSpLocks/>
            <a:stCxn id="5" idx="2"/>
            <a:endCxn id="26" idx="1"/>
          </p:cNvCxnSpPr>
          <p:nvPr/>
        </p:nvCxnSpPr>
        <p:spPr>
          <a:xfrm rot="16200000" flipH="1">
            <a:off x="5352341" y="3579927"/>
            <a:ext cx="495433" cy="822736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C9AC790-EB63-8C1A-F8CC-9390837FC66A}"/>
              </a:ext>
            </a:extLst>
          </p:cNvPr>
          <p:cNvSpPr txBox="1"/>
          <p:nvPr/>
        </p:nvSpPr>
        <p:spPr>
          <a:xfrm>
            <a:off x="6011425" y="4100512"/>
            <a:ext cx="204805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{</a:t>
            </a:r>
            <a:r>
              <a:rPr kumimoji="1" lang="en-US" altLang="ko-KR" sz="1200" dirty="0" err="1"/>
              <a:t>preferenceHandler</a:t>
            </a:r>
            <a:r>
              <a:rPr kumimoji="1" lang="en-US" altLang="ko-KR" sz="1200" dirty="0"/>
              <a:t>}</a:t>
            </a:r>
            <a:endParaRPr kumimoji="1" lang="ko-Kore-KR" altLang="en-US" sz="1200" dirty="0"/>
          </a:p>
        </p:txBody>
      </p: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8BA5985A-2F83-1DCB-AD2E-33CBE465542C}"/>
              </a:ext>
            </a:extLst>
          </p:cNvPr>
          <p:cNvCxnSpPr>
            <a:cxnSpLocks/>
            <a:stCxn id="5" idx="2"/>
            <a:endCxn id="31" idx="1"/>
          </p:cNvCxnSpPr>
          <p:nvPr/>
        </p:nvCxnSpPr>
        <p:spPr>
          <a:xfrm rot="16200000" flipH="1">
            <a:off x="5092568" y="3839699"/>
            <a:ext cx="1004344" cy="812103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5B1DB5A-75B3-C63C-371D-F6E2D7791F36}"/>
              </a:ext>
            </a:extLst>
          </p:cNvPr>
          <p:cNvSpPr txBox="1"/>
          <p:nvPr/>
        </p:nvSpPr>
        <p:spPr>
          <a:xfrm>
            <a:off x="6000792" y="4609423"/>
            <a:ext cx="204805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{Finalizer}</a:t>
            </a:r>
            <a:endParaRPr kumimoji="1" lang="ko-Kore-KR" altLang="en-US" sz="1200" dirty="0"/>
          </a:p>
        </p:txBody>
      </p: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94989D93-4637-DE9B-45A8-D86040C379C1}"/>
              </a:ext>
            </a:extLst>
          </p:cNvPr>
          <p:cNvCxnSpPr>
            <a:cxnSpLocks/>
            <a:stCxn id="5" idx="2"/>
            <a:endCxn id="33" idx="1"/>
          </p:cNvCxnSpPr>
          <p:nvPr/>
        </p:nvCxnSpPr>
        <p:spPr>
          <a:xfrm rot="16200000" flipH="1">
            <a:off x="4843430" y="4088838"/>
            <a:ext cx="1513255" cy="822736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4D739A2-A021-98EE-0F20-A85FD45C2DA3}"/>
              </a:ext>
            </a:extLst>
          </p:cNvPr>
          <p:cNvSpPr txBox="1"/>
          <p:nvPr/>
        </p:nvSpPr>
        <p:spPr>
          <a:xfrm>
            <a:off x="6011425" y="5118334"/>
            <a:ext cx="204805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{</a:t>
            </a:r>
            <a:r>
              <a:rPr kumimoji="1" lang="en-US" altLang="ko-KR" sz="1200" dirty="0" err="1"/>
              <a:t>SignalDispatcher</a:t>
            </a:r>
            <a:r>
              <a:rPr kumimoji="1" lang="en-US" altLang="ko-KR" sz="1200" dirty="0"/>
              <a:t>}</a:t>
            </a:r>
            <a:endParaRPr kumimoji="1" lang="ko-Kore-KR" altLang="en-US" sz="1200" dirty="0"/>
          </a:p>
        </p:txBody>
      </p: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C6E71C7E-B9BC-7D6E-BE5E-C356360694E8}"/>
              </a:ext>
            </a:extLst>
          </p:cNvPr>
          <p:cNvCxnSpPr>
            <a:cxnSpLocks/>
            <a:stCxn id="5" idx="2"/>
            <a:endCxn id="35" idx="1"/>
          </p:cNvCxnSpPr>
          <p:nvPr/>
        </p:nvCxnSpPr>
        <p:spPr>
          <a:xfrm rot="16200000" flipH="1">
            <a:off x="4588974" y="4343294"/>
            <a:ext cx="2022166" cy="822736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CD0C9DA-AA32-ED88-63B9-782D3DD0721D}"/>
              </a:ext>
            </a:extLst>
          </p:cNvPr>
          <p:cNvSpPr txBox="1"/>
          <p:nvPr/>
        </p:nvSpPr>
        <p:spPr>
          <a:xfrm>
            <a:off x="6011425" y="5627245"/>
            <a:ext cx="204805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{</a:t>
            </a:r>
            <a:r>
              <a:rPr kumimoji="1" lang="en-US" altLang="ko-KR" sz="1200" dirty="0" err="1"/>
              <a:t>NotificationThread</a:t>
            </a:r>
            <a:r>
              <a:rPr kumimoji="1" lang="en-US" altLang="ko-KR" sz="1200" dirty="0"/>
              <a:t>}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1780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D5D4886-8E20-48BB-8904-033500667F33}"/>
              </a:ext>
            </a:extLst>
          </p:cNvPr>
          <p:cNvSpPr/>
          <p:nvPr/>
        </p:nvSpPr>
        <p:spPr>
          <a:xfrm>
            <a:off x="935665" y="1105785"/>
            <a:ext cx="2179675" cy="7123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&lt;&lt;Interface&gt;&gt;</a:t>
            </a:r>
          </a:p>
          <a:p>
            <a:pPr algn="ctr"/>
            <a:r>
              <a:rPr kumimoji="1" lang="en-US" altLang="ko-Kore-KR" dirty="0"/>
              <a:t>Runnable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5BDCC9C-7B7D-8BD2-008A-F5A4A71692D7}"/>
              </a:ext>
            </a:extLst>
          </p:cNvPr>
          <p:cNvSpPr/>
          <p:nvPr/>
        </p:nvSpPr>
        <p:spPr>
          <a:xfrm>
            <a:off x="935665" y="2764464"/>
            <a:ext cx="2179675" cy="7123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MyRunnable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CEB970-30F4-E764-3188-DC7C35EFC1C4}"/>
              </a:ext>
            </a:extLst>
          </p:cNvPr>
          <p:cNvSpPr txBox="1"/>
          <p:nvPr/>
        </p:nvSpPr>
        <p:spPr>
          <a:xfrm>
            <a:off x="972878" y="3572539"/>
            <a:ext cx="2105247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run(){</a:t>
            </a:r>
          </a:p>
          <a:p>
            <a:r>
              <a:rPr kumimoji="1" lang="en-US" altLang="ko-Kore-KR" dirty="0"/>
              <a:t> ---</a:t>
            </a:r>
          </a:p>
          <a:p>
            <a:r>
              <a:rPr kumimoji="1" lang="en-US" altLang="ko-Kore-KR" dirty="0"/>
              <a:t> ---</a:t>
            </a:r>
          </a:p>
          <a:p>
            <a:r>
              <a:rPr kumimoji="1" lang="en-US" altLang="ko-Kore-KR" dirty="0"/>
              <a:t> ---</a:t>
            </a:r>
          </a:p>
          <a:p>
            <a:r>
              <a:rPr kumimoji="1" lang="en-US" altLang="ko-Kore-KR" dirty="0"/>
              <a:t> </a:t>
            </a:r>
            <a:r>
              <a:rPr kumimoji="1" lang="en-US" altLang="ko-Kore-KR" sz="1400" dirty="0"/>
              <a:t>(</a:t>
            </a:r>
            <a:r>
              <a:rPr kumimoji="1" lang="ko-KR" altLang="en-US" sz="1400" dirty="0"/>
              <a:t>별도의 실행흐름으로 수행할 코드</a:t>
            </a:r>
            <a:r>
              <a:rPr kumimoji="1" lang="en-US" altLang="ko-KR" sz="1400" dirty="0"/>
              <a:t>)</a:t>
            </a:r>
            <a:endParaRPr kumimoji="1" lang="en-US" altLang="ko-Kore-KR" sz="1400" dirty="0"/>
          </a:p>
          <a:p>
            <a:r>
              <a:rPr kumimoji="1" lang="en-US" altLang="ko-Kore-KR" dirty="0"/>
              <a:t>}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0EF06-C82C-CB2A-2862-4CA9F8E6E6AE}"/>
              </a:ext>
            </a:extLst>
          </p:cNvPr>
          <p:cNvSpPr txBox="1"/>
          <p:nvPr/>
        </p:nvSpPr>
        <p:spPr>
          <a:xfrm>
            <a:off x="2414391" y="2152816"/>
            <a:ext cx="66373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구현</a:t>
            </a:r>
            <a:endParaRPr kumimoji="1" lang="ko-Kore-KR" altLang="en-US" sz="1200" dirty="0"/>
          </a:p>
        </p:txBody>
      </p: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30F3ADAC-5666-32CE-7484-2AFC374D83E5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rot="5400000" flipH="1" flipV="1">
            <a:off x="1552355" y="2291316"/>
            <a:ext cx="946297" cy="12700"/>
          </a:xfrm>
          <a:prstGeom prst="bentConnector3">
            <a:avLst>
              <a:gd name="adj1" fmla="val 50000"/>
            </a:avLst>
          </a:prstGeom>
          <a:ln w="222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삼각형 11">
            <a:extLst>
              <a:ext uri="{FF2B5EF4-FFF2-40B4-BE49-F238E27FC236}">
                <a16:creationId xmlns:a16="http://schemas.microsoft.com/office/drawing/2014/main" id="{1E4E811F-BC4C-004C-6CEE-939C7B0769BB}"/>
              </a:ext>
            </a:extLst>
          </p:cNvPr>
          <p:cNvSpPr/>
          <p:nvPr/>
        </p:nvSpPr>
        <p:spPr>
          <a:xfrm>
            <a:off x="1952109" y="1824517"/>
            <a:ext cx="159489" cy="137491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7E6FC8-FE06-E3C7-0694-D12556145E97}"/>
              </a:ext>
            </a:extLst>
          </p:cNvPr>
          <p:cNvSpPr txBox="1"/>
          <p:nvPr/>
        </p:nvSpPr>
        <p:spPr>
          <a:xfrm>
            <a:off x="3353600" y="1189992"/>
            <a:ext cx="6637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run();</a:t>
            </a:r>
            <a:endParaRPr kumimoji="1" lang="ko-Kore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4A19D1-B7FD-D383-8FE7-0F8E7B2B85DC}"/>
              </a:ext>
            </a:extLst>
          </p:cNvPr>
          <p:cNvSpPr txBox="1"/>
          <p:nvPr/>
        </p:nvSpPr>
        <p:spPr>
          <a:xfrm>
            <a:off x="3789219" y="4036717"/>
            <a:ext cx="350471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new Thread(new </a:t>
            </a:r>
            <a:r>
              <a:rPr kumimoji="1" lang="en-US" altLang="ko-Kore-KR" sz="1200" dirty="0" err="1"/>
              <a:t>MyRunnable</a:t>
            </a:r>
            <a:r>
              <a:rPr kumimoji="1" lang="en-US" altLang="ko-Kore-KR" sz="1200" dirty="0"/>
              <a:t>()).start();</a:t>
            </a:r>
            <a:endParaRPr kumimoji="1" lang="ko-Kore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C44C7C9-8413-2FA7-3618-4A75D7FD16EC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5541576" y="4313716"/>
            <a:ext cx="1" cy="657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7F585AB2-A3F8-CFB3-9F8D-AC42903F06BC}"/>
              </a:ext>
            </a:extLst>
          </p:cNvPr>
          <p:cNvSpPr/>
          <p:nvPr/>
        </p:nvSpPr>
        <p:spPr>
          <a:xfrm>
            <a:off x="5270445" y="4971227"/>
            <a:ext cx="542261" cy="54226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54310EC-49A8-8746-9C3A-A25C78F11729}"/>
              </a:ext>
            </a:extLst>
          </p:cNvPr>
          <p:cNvCxnSpPr>
            <a:cxnSpLocks/>
            <a:stCxn id="17" idx="6"/>
            <a:endCxn id="24" idx="1"/>
          </p:cNvCxnSpPr>
          <p:nvPr/>
        </p:nvCxnSpPr>
        <p:spPr>
          <a:xfrm flipV="1">
            <a:off x="5812706" y="5242357"/>
            <a:ext cx="108073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03E45B9-BA65-9FAB-D2D7-1C9A6DE10AFC}"/>
              </a:ext>
            </a:extLst>
          </p:cNvPr>
          <p:cNvSpPr txBox="1"/>
          <p:nvPr/>
        </p:nvSpPr>
        <p:spPr>
          <a:xfrm>
            <a:off x="6893443" y="5103857"/>
            <a:ext cx="80098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run()</a:t>
            </a:r>
            <a:endParaRPr kumimoji="1" lang="ko-Kore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3D3D64-62F4-A5CE-7DC2-61595062936D}"/>
              </a:ext>
            </a:extLst>
          </p:cNvPr>
          <p:cNvSpPr txBox="1"/>
          <p:nvPr/>
        </p:nvSpPr>
        <p:spPr>
          <a:xfrm>
            <a:off x="5440567" y="5942905"/>
            <a:ext cx="626588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MyRunnable.run</a:t>
            </a:r>
            <a:r>
              <a:rPr kumimoji="1" lang="en-US" altLang="ko-KR" sz="1200" dirty="0"/>
              <a:t>(){</a:t>
            </a:r>
            <a:r>
              <a:rPr kumimoji="1" lang="en-US" altLang="ko-KR" sz="1200" dirty="0">
                <a:sym typeface="Wingdings" pitchFamily="2" charset="2"/>
              </a:rPr>
              <a:t>                             </a:t>
            </a:r>
            <a:r>
              <a:rPr kumimoji="1" lang="en-US" altLang="ko-KR" sz="1200" dirty="0"/>
              <a:t>                                      </a:t>
            </a:r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 </a:t>
            </a:r>
            <a:r>
              <a:rPr kumimoji="1" lang="ko-KR" altLang="en-US" sz="1200" dirty="0">
                <a:sym typeface="Wingdings" pitchFamily="2" charset="2"/>
              </a:rPr>
              <a:t>   </a:t>
            </a:r>
            <a:r>
              <a:rPr kumimoji="1" lang="en-US" altLang="ko-KR" sz="1200" dirty="0"/>
              <a:t>}</a:t>
            </a:r>
          </a:p>
          <a:p>
            <a:pPr algn="ctr"/>
            <a:endParaRPr kumimoji="1" lang="ko-Kore-KR" altLang="en-US" sz="1200" dirty="0"/>
          </a:p>
        </p:txBody>
      </p: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1418F5AB-E7A7-1F53-A5F0-39EDE6DF7F05}"/>
              </a:ext>
            </a:extLst>
          </p:cNvPr>
          <p:cNvCxnSpPr>
            <a:stCxn id="24" idx="3"/>
            <a:endCxn id="26" idx="0"/>
          </p:cNvCxnSpPr>
          <p:nvPr/>
        </p:nvCxnSpPr>
        <p:spPr>
          <a:xfrm>
            <a:off x="7694425" y="5242357"/>
            <a:ext cx="879082" cy="70054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1EFC031-2D45-1D7B-D461-C35F8E49466B}"/>
              </a:ext>
            </a:extLst>
          </p:cNvPr>
          <p:cNvSpPr txBox="1"/>
          <p:nvPr/>
        </p:nvSpPr>
        <p:spPr>
          <a:xfrm>
            <a:off x="5958580" y="4849643"/>
            <a:ext cx="66373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call()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842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590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637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84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666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D1692799-8645-DA57-8302-3F2A0FAA9B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225209" y="459288"/>
            <a:ext cx="0" cy="639871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2DD4202-2453-AA50-ABD7-00B77DF6486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719509" y="462528"/>
            <a:ext cx="0" cy="639547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03E9D7-FE51-4E15-33F5-F5BA221926ED}"/>
              </a:ext>
            </a:extLst>
          </p:cNvPr>
          <p:cNvSpPr txBox="1"/>
          <p:nvPr/>
        </p:nvSpPr>
        <p:spPr>
          <a:xfrm>
            <a:off x="3144555" y="151511"/>
            <a:ext cx="216130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CalcClient</a:t>
            </a:r>
            <a:endParaRPr kumimoji="1" lang="ko-Kore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4141F-6CB3-E6FE-1E9C-C3C3144838C8}"/>
              </a:ext>
            </a:extLst>
          </p:cNvPr>
          <p:cNvSpPr txBox="1"/>
          <p:nvPr/>
        </p:nvSpPr>
        <p:spPr>
          <a:xfrm>
            <a:off x="5740577" y="154751"/>
            <a:ext cx="1957864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CalcServer</a:t>
            </a:r>
            <a:endParaRPr kumimoji="1" lang="ko-Kore-KR" altLang="en-US" sz="1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D83CE2F-5917-6145-C418-695FFDD635F8}"/>
              </a:ext>
            </a:extLst>
          </p:cNvPr>
          <p:cNvCxnSpPr/>
          <p:nvPr/>
        </p:nvCxnSpPr>
        <p:spPr>
          <a:xfrm>
            <a:off x="4232602" y="1034902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70B7487-92F0-9744-FE27-43B65533437E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5839355" y="1593775"/>
            <a:ext cx="9209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022F8C-0908-FD01-D1C8-70BC0759802B}"/>
              </a:ext>
            </a:extLst>
          </p:cNvPr>
          <p:cNvCxnSpPr/>
          <p:nvPr/>
        </p:nvCxnSpPr>
        <p:spPr>
          <a:xfrm flipH="1">
            <a:off x="9479088" y="175597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84F236-DC44-1D93-01A0-572B7B2DDE38}"/>
              </a:ext>
            </a:extLst>
          </p:cNvPr>
          <p:cNvCxnSpPr/>
          <p:nvPr/>
        </p:nvCxnSpPr>
        <p:spPr>
          <a:xfrm>
            <a:off x="9479087" y="1101707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7A8C3C-D6D0-24C5-FEA5-F49F384BC555}"/>
              </a:ext>
            </a:extLst>
          </p:cNvPr>
          <p:cNvSpPr txBox="1"/>
          <p:nvPr/>
        </p:nvSpPr>
        <p:spPr>
          <a:xfrm>
            <a:off x="5095263" y="842367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A22CB8-D779-D380-C737-275843CCE616}"/>
              </a:ext>
            </a:extLst>
          </p:cNvPr>
          <p:cNvSpPr txBox="1"/>
          <p:nvPr/>
        </p:nvSpPr>
        <p:spPr>
          <a:xfrm>
            <a:off x="5087868" y="1455275"/>
            <a:ext cx="75148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Thread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FD523-BCBA-945C-7B54-49A685D9C54A}"/>
              </a:ext>
            </a:extLst>
          </p:cNvPr>
          <p:cNvSpPr txBox="1"/>
          <p:nvPr/>
        </p:nvSpPr>
        <p:spPr>
          <a:xfrm>
            <a:off x="9920695" y="994019"/>
            <a:ext cx="1664166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사용할 </a:t>
            </a:r>
            <a:r>
              <a:rPr kumimoji="1" lang="en-US" altLang="ko-KR" sz="1200" dirty="0"/>
              <a:t>Stub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81268E-DB0F-85A4-EB76-91E0D8060059}"/>
              </a:ext>
            </a:extLst>
          </p:cNvPr>
          <p:cNvSpPr txBox="1"/>
          <p:nvPr/>
        </p:nvSpPr>
        <p:spPr>
          <a:xfrm>
            <a:off x="10095933" y="1616611"/>
            <a:ext cx="124311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Stub</a:t>
            </a:r>
          </a:p>
          <a:p>
            <a:pPr algn="ctr"/>
            <a:r>
              <a:rPr kumimoji="1" lang="ko-KR" altLang="en-US" sz="1200" dirty="0"/>
              <a:t>다운로드</a:t>
            </a:r>
            <a:endParaRPr kumimoji="1" lang="ko-Kore-KR" altLang="en-US" sz="12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E94C1A1-5C76-538C-5F87-58F0A33261C8}"/>
              </a:ext>
            </a:extLst>
          </p:cNvPr>
          <p:cNvSpPr/>
          <p:nvPr/>
        </p:nvSpPr>
        <p:spPr>
          <a:xfrm>
            <a:off x="9854835" y="1397866"/>
            <a:ext cx="1696298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E64F6F2-3ED2-3B55-1910-297DEAAC01CA}"/>
              </a:ext>
            </a:extLst>
          </p:cNvPr>
          <p:cNvCxnSpPr>
            <a:cxnSpLocks/>
            <a:endCxn id="16" idx="4"/>
          </p:cNvCxnSpPr>
          <p:nvPr/>
        </p:nvCxnSpPr>
        <p:spPr>
          <a:xfrm flipH="1" flipV="1">
            <a:off x="10702984" y="2329106"/>
            <a:ext cx="283478" cy="403438"/>
          </a:xfrm>
          <a:prstGeom prst="straightConnector1">
            <a:avLst/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F3BC3FB2-0952-296A-C6D3-52E9142110BF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463612" y="1732274"/>
            <a:ext cx="7394" cy="512572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488FC14-DC56-7C1A-1ADD-CD091CE130A5}"/>
              </a:ext>
            </a:extLst>
          </p:cNvPr>
          <p:cNvCxnSpPr>
            <a:cxnSpLocks/>
          </p:cNvCxnSpPr>
          <p:nvPr/>
        </p:nvCxnSpPr>
        <p:spPr>
          <a:xfrm>
            <a:off x="4223675" y="2261781"/>
            <a:ext cx="1247331" cy="11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32EEFB-7E5F-F225-BFED-EBFC6C8AADD9}"/>
              </a:ext>
            </a:extLst>
          </p:cNvPr>
          <p:cNvSpPr txBox="1"/>
          <p:nvPr/>
        </p:nvSpPr>
        <p:spPr>
          <a:xfrm>
            <a:off x="4533676" y="2123281"/>
            <a:ext cx="62735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6D9FC82-1218-0FA9-4EA2-F7977239C436}"/>
              </a:ext>
            </a:extLst>
          </p:cNvPr>
          <p:cNvCxnSpPr>
            <a:cxnSpLocks/>
          </p:cNvCxnSpPr>
          <p:nvPr/>
        </p:nvCxnSpPr>
        <p:spPr>
          <a:xfrm flipH="1">
            <a:off x="4240041" y="2832639"/>
            <a:ext cx="1223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93A6E48-A589-1777-D245-901F937BE485}"/>
              </a:ext>
            </a:extLst>
          </p:cNvPr>
          <p:cNvSpPr txBox="1"/>
          <p:nvPr/>
        </p:nvSpPr>
        <p:spPr>
          <a:xfrm>
            <a:off x="6033192" y="1458052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en-US" altLang="ko-KR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316F5B-FF57-BB63-4BD2-F4100C092C29}"/>
              </a:ext>
            </a:extLst>
          </p:cNvPr>
          <p:cNvSpPr txBox="1"/>
          <p:nvPr/>
        </p:nvSpPr>
        <p:spPr>
          <a:xfrm>
            <a:off x="4568515" y="2661980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EA3F08-61CB-5562-BFCA-4346751BE1DE}"/>
              </a:ext>
            </a:extLst>
          </p:cNvPr>
          <p:cNvSpPr txBox="1"/>
          <p:nvPr/>
        </p:nvSpPr>
        <p:spPr>
          <a:xfrm>
            <a:off x="3117742" y="3557925"/>
            <a:ext cx="216130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CalcClient</a:t>
            </a:r>
            <a:endParaRPr kumimoji="1" lang="ko-Kore-KR" altLang="en-US" sz="14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465BAEB-FE2E-B7CF-85C3-8DC2F7E4820F}"/>
              </a:ext>
            </a:extLst>
          </p:cNvPr>
          <p:cNvCxnSpPr/>
          <p:nvPr/>
        </p:nvCxnSpPr>
        <p:spPr>
          <a:xfrm>
            <a:off x="4205789" y="444131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E06824E-AED3-19F8-1965-E8CE493DF2EA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5812542" y="5000189"/>
            <a:ext cx="9209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02E5C9-4C08-121B-0702-B2067FACCB98}"/>
              </a:ext>
            </a:extLst>
          </p:cNvPr>
          <p:cNvSpPr txBox="1"/>
          <p:nvPr/>
        </p:nvSpPr>
        <p:spPr>
          <a:xfrm>
            <a:off x="5068450" y="4248781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289552-52A3-0DF3-4BFE-75307A6832B2}"/>
              </a:ext>
            </a:extLst>
          </p:cNvPr>
          <p:cNvSpPr txBox="1"/>
          <p:nvPr/>
        </p:nvSpPr>
        <p:spPr>
          <a:xfrm>
            <a:off x="5061055" y="4861689"/>
            <a:ext cx="75148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Thread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25397B6-7FC1-7CA9-7B13-1511A9225D41}"/>
              </a:ext>
            </a:extLst>
          </p:cNvPr>
          <p:cNvCxnSpPr>
            <a:cxnSpLocks/>
          </p:cNvCxnSpPr>
          <p:nvPr/>
        </p:nvCxnSpPr>
        <p:spPr>
          <a:xfrm>
            <a:off x="4196862" y="5668195"/>
            <a:ext cx="1247331" cy="11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C41756F-E905-D06D-579D-FF6F95128713}"/>
              </a:ext>
            </a:extLst>
          </p:cNvPr>
          <p:cNvSpPr txBox="1"/>
          <p:nvPr/>
        </p:nvSpPr>
        <p:spPr>
          <a:xfrm>
            <a:off x="4506863" y="5529695"/>
            <a:ext cx="62735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DB66A13-A171-06B3-A207-DD564DDE5893}"/>
              </a:ext>
            </a:extLst>
          </p:cNvPr>
          <p:cNvCxnSpPr>
            <a:cxnSpLocks/>
          </p:cNvCxnSpPr>
          <p:nvPr/>
        </p:nvCxnSpPr>
        <p:spPr>
          <a:xfrm flipH="1">
            <a:off x="4213228" y="6239053"/>
            <a:ext cx="1223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2D2D919-E402-83F8-2136-654D53733E9F}"/>
              </a:ext>
            </a:extLst>
          </p:cNvPr>
          <p:cNvSpPr txBox="1"/>
          <p:nvPr/>
        </p:nvSpPr>
        <p:spPr>
          <a:xfrm>
            <a:off x="6006379" y="4864466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en-US" altLang="ko-KR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C25502-D02A-6ED8-8C7F-86AA5AA183A9}"/>
              </a:ext>
            </a:extLst>
          </p:cNvPr>
          <p:cNvSpPr txBox="1"/>
          <p:nvPr/>
        </p:nvSpPr>
        <p:spPr>
          <a:xfrm>
            <a:off x="4541702" y="6068394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31329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403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4240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666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7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8A0B5A-F25B-DFB7-7A04-6441ABE09080}"/>
              </a:ext>
            </a:extLst>
          </p:cNvPr>
          <p:cNvSpPr/>
          <p:nvPr/>
        </p:nvSpPr>
        <p:spPr>
          <a:xfrm>
            <a:off x="606057" y="1073888"/>
            <a:ext cx="1371600" cy="130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C24538-85CD-484C-C5AC-A4837275AFDB}"/>
              </a:ext>
            </a:extLst>
          </p:cNvPr>
          <p:cNvSpPr/>
          <p:nvPr/>
        </p:nvSpPr>
        <p:spPr>
          <a:xfrm>
            <a:off x="4724400" y="1073888"/>
            <a:ext cx="1371600" cy="130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BE5B10-4C6F-3482-0943-311E8F6737A8}"/>
              </a:ext>
            </a:extLst>
          </p:cNvPr>
          <p:cNvSpPr/>
          <p:nvPr/>
        </p:nvSpPr>
        <p:spPr>
          <a:xfrm>
            <a:off x="8842743" y="1073887"/>
            <a:ext cx="1371600" cy="130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App.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89EE71F5-3561-2BDF-7C41-DAF014D9A8F1}"/>
              </a:ext>
            </a:extLst>
          </p:cNvPr>
          <p:cNvSpPr/>
          <p:nvPr/>
        </p:nvSpPr>
        <p:spPr>
          <a:xfrm>
            <a:off x="4522381" y="4019107"/>
            <a:ext cx="1775637" cy="166931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HTML</a:t>
            </a:r>
          </a:p>
          <a:p>
            <a:pPr algn="ctr"/>
            <a:r>
              <a:rPr kumimoji="1" lang="en-US" altLang="ko-Kore-KR" dirty="0"/>
              <a:t>GIF</a:t>
            </a:r>
          </a:p>
          <a:p>
            <a:pPr algn="ctr"/>
            <a:r>
              <a:rPr kumimoji="1" lang="en-US" altLang="ko-Kore-KR" dirty="0"/>
              <a:t>JavaScript</a:t>
            </a:r>
          </a:p>
          <a:p>
            <a:pPr algn="ctr"/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D9B1A96D-419E-42A4-331F-FE597CC83674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5400000" flipH="1" flipV="1">
            <a:off x="3351028" y="-985283"/>
            <a:ext cx="12700" cy="411834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C56F2908-1906-61D2-E6DE-2BA99368037A}"/>
              </a:ext>
            </a:extLst>
          </p:cNvPr>
          <p:cNvCxnSpPr>
            <a:cxnSpLocks/>
            <a:stCxn id="3" idx="0"/>
            <a:endCxn id="4" idx="0"/>
          </p:cNvCxnSpPr>
          <p:nvPr/>
        </p:nvCxnSpPr>
        <p:spPr>
          <a:xfrm rot="5400000" flipH="1" flipV="1">
            <a:off x="7469371" y="-985283"/>
            <a:ext cx="1" cy="4118343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0AD3F640-3ED9-0773-8416-F6E43E5ED461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3351029" y="322522"/>
            <a:ext cx="12700" cy="411834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E5568A8-9D37-3174-A08F-A45F8FB043C4}"/>
              </a:ext>
            </a:extLst>
          </p:cNvPr>
          <p:cNvCxnSpPr>
            <a:cxnSpLocks/>
            <a:stCxn id="4" idx="2"/>
            <a:endCxn id="3" idx="2"/>
          </p:cNvCxnSpPr>
          <p:nvPr/>
        </p:nvCxnSpPr>
        <p:spPr>
          <a:xfrm rot="5400000">
            <a:off x="7469372" y="322521"/>
            <a:ext cx="1" cy="4118343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C7C44951-D9EC-36E8-F34B-6219C8316B9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6096000" y="1727791"/>
            <a:ext cx="202018" cy="3125972"/>
          </a:xfrm>
          <a:prstGeom prst="curvedConnector3">
            <a:avLst>
              <a:gd name="adj1" fmla="val 213158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495B681B-A563-71CC-46E4-AF6357ED70D9}"/>
              </a:ext>
            </a:extLst>
          </p:cNvPr>
          <p:cNvCxnSpPr>
            <a:cxnSpLocks/>
            <a:stCxn id="5" idx="1"/>
            <a:endCxn id="3" idx="1"/>
          </p:cNvCxnSpPr>
          <p:nvPr/>
        </p:nvCxnSpPr>
        <p:spPr>
          <a:xfrm rot="10800000" flipH="1">
            <a:off x="4522380" y="1727791"/>
            <a:ext cx="202019" cy="3125972"/>
          </a:xfrm>
          <a:prstGeom prst="curvedConnector3">
            <a:avLst>
              <a:gd name="adj1" fmla="val -11315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A1C28F7-A72A-FC15-CEFA-7F2850A582F4}"/>
              </a:ext>
            </a:extLst>
          </p:cNvPr>
          <p:cNvSpPr txBox="1"/>
          <p:nvPr/>
        </p:nvSpPr>
        <p:spPr>
          <a:xfrm>
            <a:off x="3043702" y="655102"/>
            <a:ext cx="62735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A86CF5-D186-FF0A-0A11-D45F77F620E1}"/>
              </a:ext>
            </a:extLst>
          </p:cNvPr>
          <p:cNvSpPr txBox="1"/>
          <p:nvPr/>
        </p:nvSpPr>
        <p:spPr>
          <a:xfrm>
            <a:off x="3043701" y="2523757"/>
            <a:ext cx="627351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896A11-3A37-0DEA-B918-6F866A65BFFC}"/>
              </a:ext>
            </a:extLst>
          </p:cNvPr>
          <p:cNvSpPr txBox="1"/>
          <p:nvPr/>
        </p:nvSpPr>
        <p:spPr>
          <a:xfrm>
            <a:off x="606057" y="137672"/>
            <a:ext cx="137160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Web browser</a:t>
            </a:r>
            <a:endParaRPr kumimoji="1" lang="ko-Kore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740367-5606-5EB8-8CFB-404227AD0093}"/>
              </a:ext>
            </a:extLst>
          </p:cNvPr>
          <p:cNvSpPr txBox="1"/>
          <p:nvPr/>
        </p:nvSpPr>
        <p:spPr>
          <a:xfrm>
            <a:off x="4762649" y="137672"/>
            <a:ext cx="137160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Web Server</a:t>
            </a:r>
            <a:endParaRPr kumimoji="1"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DF7535-6520-6177-95A1-4270CF34BB0D}"/>
              </a:ext>
            </a:extLst>
          </p:cNvPr>
          <p:cNvSpPr txBox="1"/>
          <p:nvPr/>
        </p:nvSpPr>
        <p:spPr>
          <a:xfrm>
            <a:off x="2630082" y="1586117"/>
            <a:ext cx="137160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HTTP/HTTPS</a:t>
            </a:r>
            <a:endParaRPr kumimoji="1" lang="ko-Kore-KR" altLang="en-US" sz="1200" dirty="0"/>
          </a:p>
        </p:txBody>
      </p:sp>
      <p:sp>
        <p:nvSpPr>
          <p:cNvPr id="30" name="왼쪽으로 구부러진 화살표[C] 29">
            <a:extLst>
              <a:ext uri="{FF2B5EF4-FFF2-40B4-BE49-F238E27FC236}">
                <a16:creationId xmlns:a16="http://schemas.microsoft.com/office/drawing/2014/main" id="{D8067347-F78F-9153-6927-CBDA318143CD}"/>
              </a:ext>
            </a:extLst>
          </p:cNvPr>
          <p:cNvSpPr/>
          <p:nvPr/>
        </p:nvSpPr>
        <p:spPr>
          <a:xfrm>
            <a:off x="10377377" y="1431962"/>
            <a:ext cx="584790" cy="58530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C65AE5-B426-0216-8AC6-23344037EFD1}"/>
              </a:ext>
            </a:extLst>
          </p:cNvPr>
          <p:cNvSpPr txBox="1"/>
          <p:nvPr/>
        </p:nvSpPr>
        <p:spPr>
          <a:xfrm>
            <a:off x="11125201" y="1586117"/>
            <a:ext cx="106148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작업수행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8C7B29-03DF-69DD-B9BD-834623C9A5B1}"/>
              </a:ext>
            </a:extLst>
          </p:cNvPr>
          <p:cNvSpPr txBox="1"/>
          <p:nvPr/>
        </p:nvSpPr>
        <p:spPr>
          <a:xfrm>
            <a:off x="7173381" y="2393102"/>
            <a:ext cx="1575783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작업 결과를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/>
              <a:t>HTML</a:t>
            </a:r>
          </a:p>
          <a:p>
            <a:pPr algn="ctr"/>
            <a:r>
              <a:rPr kumimoji="1" lang="en-US" altLang="ko-KR" sz="1200" dirty="0"/>
              <a:t>XML</a:t>
            </a:r>
          </a:p>
          <a:p>
            <a:pPr algn="ctr"/>
            <a:r>
              <a:rPr kumimoji="1" lang="en-US" altLang="ko-KR" sz="1200" dirty="0"/>
              <a:t>JSON</a:t>
            </a:r>
          </a:p>
          <a:p>
            <a:pPr algn="ctr"/>
            <a:r>
              <a:rPr kumimoji="1" lang="ko-KR" altLang="en-US" sz="1200" dirty="0"/>
              <a:t>형태로 </a:t>
            </a:r>
            <a:r>
              <a:rPr kumimoji="1" lang="ko-KR" altLang="en-US" sz="1200" dirty="0" err="1"/>
              <a:t>리턴한다</a:t>
            </a:r>
            <a:r>
              <a:rPr kumimoji="1" lang="en-US" altLang="ko-KR" sz="1200" dirty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206221-B258-0DE7-EF51-76295F5353FF}"/>
              </a:ext>
            </a:extLst>
          </p:cNvPr>
          <p:cNvSpPr txBox="1"/>
          <p:nvPr/>
        </p:nvSpPr>
        <p:spPr>
          <a:xfrm>
            <a:off x="3370521" y="3243782"/>
            <a:ext cx="145098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그대로 읽어서 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/>
              <a:t>client</a:t>
            </a:r>
            <a:r>
              <a:rPr kumimoji="1" lang="ko-KR" altLang="en-US" sz="1200" dirty="0"/>
              <a:t>에게 보낸다</a:t>
            </a:r>
            <a:r>
              <a:rPr kumimoji="1" lang="en-US" altLang="ko-KR" sz="1200" dirty="0"/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64E591-DBE1-BA6C-7968-46EA6742B156}"/>
              </a:ext>
            </a:extLst>
          </p:cNvPr>
          <p:cNvSpPr txBox="1"/>
          <p:nvPr/>
        </p:nvSpPr>
        <p:spPr>
          <a:xfrm>
            <a:off x="4522378" y="5951298"/>
            <a:ext cx="177563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Static Resource</a:t>
            </a:r>
          </a:p>
          <a:p>
            <a:pPr algn="ctr"/>
            <a:r>
              <a:rPr kumimoji="1" lang="en-US" altLang="ko-Kore-KR" sz="1200" dirty="0"/>
              <a:t>(</a:t>
            </a:r>
            <a:r>
              <a:rPr kumimoji="1" lang="ko-Kore-KR" altLang="en-US" sz="1200" dirty="0"/>
              <a:t>정적자원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6A122C-510C-FF8C-F30F-9A586042A067}"/>
              </a:ext>
            </a:extLst>
          </p:cNvPr>
          <p:cNvSpPr txBox="1"/>
          <p:nvPr/>
        </p:nvSpPr>
        <p:spPr>
          <a:xfrm>
            <a:off x="8853378" y="142879"/>
            <a:ext cx="227182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Dynamic Resource</a:t>
            </a:r>
          </a:p>
          <a:p>
            <a:pPr algn="ctr"/>
            <a:r>
              <a:rPr kumimoji="1" lang="en-US" altLang="ko-Kore-KR" sz="1200" dirty="0"/>
              <a:t>= </a:t>
            </a:r>
            <a:r>
              <a:rPr kumimoji="1" lang="ko-Kore-KR" altLang="en-US" sz="1200" dirty="0"/>
              <a:t>실행할</a:t>
            </a:r>
            <a:r>
              <a:rPr kumimoji="1" lang="ko-KR" altLang="en-US" sz="1200" dirty="0"/>
              <a:t> 때마다 리턴 결과가 달라질 수 있다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9944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BDE4A50-FA2F-35C3-E039-83F3899F2FF9}"/>
              </a:ext>
            </a:extLst>
          </p:cNvPr>
          <p:cNvCxnSpPr>
            <a:cxnSpLocks/>
            <a:stCxn id="33" idx="2"/>
            <a:endCxn id="19" idx="3"/>
          </p:cNvCxnSpPr>
          <p:nvPr/>
        </p:nvCxnSpPr>
        <p:spPr>
          <a:xfrm flipH="1">
            <a:off x="10285230" y="1066078"/>
            <a:ext cx="219739" cy="632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F4728F6-5088-7824-1970-0BB5318D265B}"/>
              </a:ext>
            </a:extLst>
          </p:cNvPr>
          <p:cNvCxnSpPr>
            <a:cxnSpLocks/>
            <a:stCxn id="33" idx="2"/>
            <a:endCxn id="5" idx="3"/>
          </p:cNvCxnSpPr>
          <p:nvPr/>
        </p:nvCxnSpPr>
        <p:spPr>
          <a:xfrm flipH="1">
            <a:off x="7492411" y="1066078"/>
            <a:ext cx="3012558" cy="639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C6FB254-0919-EB3F-2072-583D1861DABD}"/>
              </a:ext>
            </a:extLst>
          </p:cNvPr>
          <p:cNvCxnSpPr>
            <a:stCxn id="3" idx="0"/>
            <a:endCxn id="19" idx="0"/>
          </p:cNvCxnSpPr>
          <p:nvPr/>
        </p:nvCxnSpPr>
        <p:spPr>
          <a:xfrm rot="5400000" flipH="1" flipV="1">
            <a:off x="6787582" y="-1275442"/>
            <a:ext cx="6158" cy="5585639"/>
          </a:xfrm>
          <a:prstGeom prst="curvedConnector3">
            <a:avLst>
              <a:gd name="adj1" fmla="val 3812244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C817E18-65DB-52B0-210B-04BFCBF8F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657846"/>
              </p:ext>
            </p:extLst>
          </p:nvPr>
        </p:nvGraphicFramePr>
        <p:xfrm>
          <a:off x="3296093" y="1974308"/>
          <a:ext cx="1403498" cy="111252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403498">
                  <a:extLst>
                    <a:ext uri="{9D8B030D-6E8A-4147-A177-3AD203B41FA5}">
                      <a16:colId xmlns:a16="http://schemas.microsoft.com/office/drawing/2014/main" val="953663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/>
                        <a:t>code</a:t>
                      </a:r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50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Stack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172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Heap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366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22B5E5D-55D2-680E-D213-1822B9AFB87C}"/>
              </a:ext>
            </a:extLst>
          </p:cNvPr>
          <p:cNvSpPr txBox="1"/>
          <p:nvPr/>
        </p:nvSpPr>
        <p:spPr>
          <a:xfrm>
            <a:off x="3296093" y="1520456"/>
            <a:ext cx="140349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dirty="0"/>
              <a:t>계산기</a:t>
            </a:r>
            <a:r>
              <a:rPr kumimoji="1" lang="en-US" altLang="ko-Kore-KR" dirty="0"/>
              <a:t>.exe</a:t>
            </a:r>
            <a:endParaRPr kumimoji="1" lang="ko-Kore-KR" altLang="en-US" dirty="0"/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87F02B4A-8F6D-0FC0-3833-21AC33C07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227192"/>
              </p:ext>
            </p:extLst>
          </p:nvPr>
        </p:nvGraphicFramePr>
        <p:xfrm>
          <a:off x="6088913" y="1974308"/>
          <a:ext cx="1403498" cy="111252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403498">
                  <a:extLst>
                    <a:ext uri="{9D8B030D-6E8A-4147-A177-3AD203B41FA5}">
                      <a16:colId xmlns:a16="http://schemas.microsoft.com/office/drawing/2014/main" val="953663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/>
                        <a:t>code</a:t>
                      </a:r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50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Stack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172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Heap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366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4FD494-A61C-7C18-565E-986A2BEA3EEE}"/>
              </a:ext>
            </a:extLst>
          </p:cNvPr>
          <p:cNvSpPr txBox="1"/>
          <p:nvPr/>
        </p:nvSpPr>
        <p:spPr>
          <a:xfrm>
            <a:off x="6088913" y="1520456"/>
            <a:ext cx="140349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dirty="0"/>
              <a:t>계산기</a:t>
            </a:r>
            <a:r>
              <a:rPr kumimoji="1" lang="en-US" altLang="ko-Kore-KR" dirty="0"/>
              <a:t>.exe</a:t>
            </a:r>
            <a:endParaRPr kumimoji="1" lang="ko-Kore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594A851-02F0-7C4B-2F45-0EDB3E26C21A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4699591" y="1705122"/>
            <a:ext cx="13893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7401612-FB85-8A33-F41D-92E1694E98F2}"/>
              </a:ext>
            </a:extLst>
          </p:cNvPr>
          <p:cNvSpPr txBox="1"/>
          <p:nvPr/>
        </p:nvSpPr>
        <p:spPr>
          <a:xfrm>
            <a:off x="5046921" y="1437354"/>
            <a:ext cx="69466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복제</a:t>
            </a:r>
            <a:endParaRPr kumimoji="1" lang="en-US" altLang="ko-KR" sz="1400" dirty="0"/>
          </a:p>
          <a:p>
            <a:pPr algn="ctr"/>
            <a:r>
              <a:rPr kumimoji="1" lang="en-US" altLang="ko-KR" sz="1400" dirty="0"/>
              <a:t>(fork)</a:t>
            </a:r>
            <a:endParaRPr kumimoji="1"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B130B1-226E-EA6A-CE7F-56E809D9A59B}"/>
              </a:ext>
            </a:extLst>
          </p:cNvPr>
          <p:cNvSpPr txBox="1"/>
          <p:nvPr/>
        </p:nvSpPr>
        <p:spPr>
          <a:xfrm>
            <a:off x="3296093" y="3398493"/>
            <a:ext cx="140349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프로세스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062BC49-A74F-83CD-3FC6-957872C0D436}"/>
              </a:ext>
            </a:extLst>
          </p:cNvPr>
          <p:cNvCxnSpPr>
            <a:cxnSpLocks/>
            <a:stCxn id="10" idx="0"/>
            <a:endCxn id="2" idx="2"/>
          </p:cNvCxnSpPr>
          <p:nvPr/>
        </p:nvCxnSpPr>
        <p:spPr>
          <a:xfrm flipV="1">
            <a:off x="3997842" y="3086828"/>
            <a:ext cx="0" cy="311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84952FB-029F-C405-9314-CEB7671A51F4}"/>
              </a:ext>
            </a:extLst>
          </p:cNvPr>
          <p:cNvSpPr txBox="1"/>
          <p:nvPr/>
        </p:nvSpPr>
        <p:spPr>
          <a:xfrm>
            <a:off x="6088913" y="3398493"/>
            <a:ext cx="140349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프로세스</a:t>
            </a:r>
            <a:endParaRPr kumimoji="1" lang="ko-Kore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87B991B-3EA6-E72B-75F8-DFAD15ACF2B8}"/>
              </a:ext>
            </a:extLst>
          </p:cNvPr>
          <p:cNvCxnSpPr>
            <a:cxnSpLocks/>
            <a:stCxn id="15" idx="0"/>
            <a:endCxn id="4" idx="2"/>
          </p:cNvCxnSpPr>
          <p:nvPr/>
        </p:nvCxnSpPr>
        <p:spPr>
          <a:xfrm flipV="1">
            <a:off x="6790662" y="3086828"/>
            <a:ext cx="0" cy="311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18" name="표 2">
            <a:extLst>
              <a:ext uri="{FF2B5EF4-FFF2-40B4-BE49-F238E27FC236}">
                <a16:creationId xmlns:a16="http://schemas.microsoft.com/office/drawing/2014/main" id="{32831902-FDA7-BF87-9B87-DF63D131B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334147"/>
              </p:ext>
            </p:extLst>
          </p:nvPr>
        </p:nvGraphicFramePr>
        <p:xfrm>
          <a:off x="8881732" y="1968150"/>
          <a:ext cx="1403498" cy="111252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403498">
                  <a:extLst>
                    <a:ext uri="{9D8B030D-6E8A-4147-A177-3AD203B41FA5}">
                      <a16:colId xmlns:a16="http://schemas.microsoft.com/office/drawing/2014/main" val="953663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/>
                        <a:t>code</a:t>
                      </a:r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50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Stack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172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Heap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3663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2D15533-4200-3FC2-A535-0365FB175C6D}"/>
              </a:ext>
            </a:extLst>
          </p:cNvPr>
          <p:cNvSpPr txBox="1"/>
          <p:nvPr/>
        </p:nvSpPr>
        <p:spPr>
          <a:xfrm>
            <a:off x="8881732" y="1514298"/>
            <a:ext cx="140349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dirty="0"/>
              <a:t>계산기</a:t>
            </a:r>
            <a:r>
              <a:rPr kumimoji="1" lang="en-US" altLang="ko-Kore-KR" dirty="0"/>
              <a:t>.exe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836396-6CB5-9E9F-6D58-21362A0C21A5}"/>
              </a:ext>
            </a:extLst>
          </p:cNvPr>
          <p:cNvSpPr txBox="1"/>
          <p:nvPr/>
        </p:nvSpPr>
        <p:spPr>
          <a:xfrm>
            <a:off x="6616995" y="835246"/>
            <a:ext cx="69466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복제</a:t>
            </a:r>
            <a:endParaRPr kumimoji="1" lang="en-US" altLang="ko-KR" sz="1400" dirty="0"/>
          </a:p>
          <a:p>
            <a:pPr algn="ctr"/>
            <a:r>
              <a:rPr kumimoji="1" lang="en-US" altLang="ko-KR" sz="1400" dirty="0"/>
              <a:t>(fork)</a:t>
            </a:r>
            <a:endParaRPr kumimoji="1" lang="ko-Kore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8C7B4D-A6C9-46FF-99BB-424A21CCFF21}"/>
              </a:ext>
            </a:extLst>
          </p:cNvPr>
          <p:cNvSpPr txBox="1"/>
          <p:nvPr/>
        </p:nvSpPr>
        <p:spPr>
          <a:xfrm>
            <a:off x="8881732" y="3392335"/>
            <a:ext cx="140349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프로세스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B0F8818-51ED-C3DF-F8B8-8972CB0EEEBD}"/>
              </a:ext>
            </a:extLst>
          </p:cNvPr>
          <p:cNvCxnSpPr>
            <a:cxnSpLocks/>
            <a:stCxn id="21" idx="0"/>
            <a:endCxn id="18" idx="2"/>
          </p:cNvCxnSpPr>
          <p:nvPr/>
        </p:nvCxnSpPr>
        <p:spPr>
          <a:xfrm flipV="1">
            <a:off x="9583481" y="3080670"/>
            <a:ext cx="0" cy="311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CF4F459-D0D7-A9EB-A674-D340BC68582D}"/>
              </a:ext>
            </a:extLst>
          </p:cNvPr>
          <p:cNvSpPr txBox="1"/>
          <p:nvPr/>
        </p:nvSpPr>
        <p:spPr>
          <a:xfrm>
            <a:off x="2232836" y="623102"/>
            <a:ext cx="92503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부모</a:t>
            </a:r>
            <a:endParaRPr kumimoji="1" lang="en-US" altLang="ko-Kore-KR" sz="1200" dirty="0"/>
          </a:p>
          <a:p>
            <a:r>
              <a:rPr kumimoji="1" lang="ko-KR" altLang="en-US" sz="1200" dirty="0"/>
              <a:t>프로세스</a:t>
            </a:r>
            <a:endParaRPr kumimoji="1" lang="ko-Kore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9DC751C-5626-975A-B302-0CE5E6AFD39C}"/>
              </a:ext>
            </a:extLst>
          </p:cNvPr>
          <p:cNvCxnSpPr>
            <a:cxnSpLocks/>
            <a:stCxn id="30" idx="2"/>
            <a:endCxn id="3" idx="1"/>
          </p:cNvCxnSpPr>
          <p:nvPr/>
        </p:nvCxnSpPr>
        <p:spPr>
          <a:xfrm>
            <a:off x="2695353" y="1084767"/>
            <a:ext cx="600740" cy="620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87C39CD-9C84-53F4-D74F-4F620A3A54C0}"/>
              </a:ext>
            </a:extLst>
          </p:cNvPr>
          <p:cNvSpPr txBox="1"/>
          <p:nvPr/>
        </p:nvSpPr>
        <p:spPr>
          <a:xfrm>
            <a:off x="10042452" y="604413"/>
            <a:ext cx="92503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자식</a:t>
            </a:r>
            <a:endParaRPr kumimoji="1" lang="en-US" altLang="ko-Kore-KR" sz="1200" dirty="0"/>
          </a:p>
          <a:p>
            <a:r>
              <a:rPr kumimoji="1" lang="ko-KR" altLang="en-US" sz="1200" dirty="0"/>
              <a:t>프로세스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1701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A55A0A-25C3-0545-657A-59A192285350}"/>
              </a:ext>
            </a:extLst>
          </p:cNvPr>
          <p:cNvSpPr/>
          <p:nvPr/>
        </p:nvSpPr>
        <p:spPr>
          <a:xfrm>
            <a:off x="1499191" y="1233377"/>
            <a:ext cx="2041451" cy="3094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Exam0110.exe</a:t>
            </a:r>
          </a:p>
          <a:p>
            <a:pPr algn="ctr"/>
            <a:r>
              <a:rPr kumimoji="1" lang="en-US" altLang="ko-Kore-KR" dirty="0"/>
              <a:t>---</a:t>
            </a:r>
          </a:p>
          <a:p>
            <a:pPr algn="ctr"/>
            <a:r>
              <a:rPr kumimoji="1" lang="en-US" altLang="ko-Kore-KR" dirty="0"/>
              <a:t>----</a:t>
            </a:r>
          </a:p>
          <a:p>
            <a:pPr algn="ctr"/>
            <a:r>
              <a:rPr kumimoji="1" lang="en-US" altLang="ko-Kore-KR" dirty="0"/>
              <a:t>fork()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00C0B9-286D-D91D-687F-FE783E36116B}"/>
              </a:ext>
            </a:extLst>
          </p:cNvPr>
          <p:cNvSpPr/>
          <p:nvPr/>
        </p:nvSpPr>
        <p:spPr>
          <a:xfrm>
            <a:off x="6319284" y="1233377"/>
            <a:ext cx="2041451" cy="3094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Exam0110.exe</a:t>
            </a:r>
          </a:p>
          <a:p>
            <a:pPr algn="ctr"/>
            <a:r>
              <a:rPr kumimoji="1" lang="en-US" altLang="ko-Kore-KR" dirty="0"/>
              <a:t>---</a:t>
            </a:r>
          </a:p>
          <a:p>
            <a:pPr algn="ctr"/>
            <a:r>
              <a:rPr kumimoji="1" lang="en-US" altLang="ko-Kore-KR" dirty="0"/>
              <a:t>----</a:t>
            </a:r>
          </a:p>
          <a:p>
            <a:pPr algn="ctr"/>
            <a:r>
              <a:rPr kumimoji="1" lang="en-US" altLang="ko-Kore-KR" dirty="0"/>
              <a:t>fork()</a:t>
            </a:r>
            <a:endParaRPr kumimoji="1" lang="ko-Kore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3EBB415-1D34-AEF5-A28B-602FAA6D6285}"/>
              </a:ext>
            </a:extLst>
          </p:cNvPr>
          <p:cNvCxnSpPr>
            <a:cxnSpLocks/>
          </p:cNvCxnSpPr>
          <p:nvPr/>
        </p:nvCxnSpPr>
        <p:spPr>
          <a:xfrm>
            <a:off x="3030279" y="3257475"/>
            <a:ext cx="39127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40166C5-3B01-65D6-F381-540AF2E0E62D}"/>
              </a:ext>
            </a:extLst>
          </p:cNvPr>
          <p:cNvSpPr txBox="1"/>
          <p:nvPr/>
        </p:nvSpPr>
        <p:spPr>
          <a:xfrm>
            <a:off x="4639338" y="2995865"/>
            <a:ext cx="69466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복제</a:t>
            </a:r>
            <a:endParaRPr kumimoji="1" lang="en-US" altLang="ko-KR" sz="1400" dirty="0"/>
          </a:p>
          <a:p>
            <a:pPr algn="ctr"/>
            <a:r>
              <a:rPr kumimoji="1" lang="en-US" altLang="ko-KR" sz="1400" dirty="0"/>
              <a:t>(fork)</a:t>
            </a:r>
            <a:endParaRPr kumimoji="1" lang="ko-Kore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DE4F8-90B2-D6A8-FC9D-4F3F73E72523}"/>
              </a:ext>
            </a:extLst>
          </p:cNvPr>
          <p:cNvSpPr txBox="1"/>
          <p:nvPr/>
        </p:nvSpPr>
        <p:spPr>
          <a:xfrm>
            <a:off x="2809785" y="3515464"/>
            <a:ext cx="627351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실행</a:t>
            </a:r>
            <a:endParaRPr kumimoji="1" lang="en-US" altLang="ko-KR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C13C552-CBC2-8926-6945-067CBA7EFA1D}"/>
              </a:ext>
            </a:extLst>
          </p:cNvPr>
          <p:cNvCxnSpPr>
            <a:endCxn id="2" idx="2"/>
          </p:cNvCxnSpPr>
          <p:nvPr/>
        </p:nvCxnSpPr>
        <p:spPr>
          <a:xfrm>
            <a:off x="2519916" y="3519085"/>
            <a:ext cx="1" cy="8083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0F35FC6-3598-621F-35F3-752D4389D6B9}"/>
              </a:ext>
            </a:extLst>
          </p:cNvPr>
          <p:cNvCxnSpPr/>
          <p:nvPr/>
        </p:nvCxnSpPr>
        <p:spPr>
          <a:xfrm>
            <a:off x="7356251" y="3519085"/>
            <a:ext cx="1" cy="8083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BEFC16D-B98D-2E1E-F63F-BD3857B949E2}"/>
              </a:ext>
            </a:extLst>
          </p:cNvPr>
          <p:cNvSpPr txBox="1"/>
          <p:nvPr/>
        </p:nvSpPr>
        <p:spPr>
          <a:xfrm>
            <a:off x="7544818" y="3515464"/>
            <a:ext cx="627351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실행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13871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12368BA-871A-405F-2BAF-020E6CF3734C}"/>
              </a:ext>
            </a:extLst>
          </p:cNvPr>
          <p:cNvSpPr/>
          <p:nvPr/>
        </p:nvSpPr>
        <p:spPr>
          <a:xfrm>
            <a:off x="1456659" y="3429000"/>
            <a:ext cx="8041761" cy="558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Windows OS (11)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830576E-DCF2-E9FF-3B62-0DB40E62DCD3}"/>
              </a:ext>
            </a:extLst>
          </p:cNvPr>
          <p:cNvSpPr/>
          <p:nvPr/>
        </p:nvSpPr>
        <p:spPr>
          <a:xfrm>
            <a:off x="1456660" y="2488018"/>
            <a:ext cx="1307805" cy="75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R" dirty="0"/>
              <a:t>Docker</a:t>
            </a:r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11E97F-896F-5160-ADF4-F823793D83B9}"/>
              </a:ext>
            </a:extLst>
          </p:cNvPr>
          <p:cNvSpPr/>
          <p:nvPr/>
        </p:nvSpPr>
        <p:spPr>
          <a:xfrm>
            <a:off x="3140149" y="2488018"/>
            <a:ext cx="1307805" cy="75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R" dirty="0"/>
              <a:t>Docker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D79756D-DDFB-6B25-490B-E6B2216087EE}"/>
              </a:ext>
            </a:extLst>
          </p:cNvPr>
          <p:cNvSpPr/>
          <p:nvPr/>
        </p:nvSpPr>
        <p:spPr>
          <a:xfrm>
            <a:off x="4823638" y="2508619"/>
            <a:ext cx="1307805" cy="75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R" dirty="0"/>
              <a:t>Docker</a:t>
            </a:r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6203C38-48D4-641A-BDC0-C171741F0C98}"/>
              </a:ext>
            </a:extLst>
          </p:cNvPr>
          <p:cNvSpPr/>
          <p:nvPr/>
        </p:nvSpPr>
        <p:spPr>
          <a:xfrm>
            <a:off x="6507127" y="2505961"/>
            <a:ext cx="1307805" cy="75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R" dirty="0"/>
              <a:t>Docker</a:t>
            </a:r>
            <a:endParaRPr kumimoji="1"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CD7DFB9-195F-421C-ECF3-3AFDF270CCA4}"/>
              </a:ext>
            </a:extLst>
          </p:cNvPr>
          <p:cNvSpPr/>
          <p:nvPr/>
        </p:nvSpPr>
        <p:spPr>
          <a:xfrm>
            <a:off x="8190616" y="2505961"/>
            <a:ext cx="1307805" cy="75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R" dirty="0"/>
              <a:t>Docker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D5F1DD-7C62-1BA4-4A0E-88777EE697E4}"/>
              </a:ext>
            </a:extLst>
          </p:cNvPr>
          <p:cNvSpPr/>
          <p:nvPr/>
        </p:nvSpPr>
        <p:spPr>
          <a:xfrm>
            <a:off x="1637414" y="2511277"/>
            <a:ext cx="627319" cy="341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</a:t>
            </a:r>
            <a:endParaRPr kumimoji="1" lang="ko-Kore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E7EBA8E-1B8E-7076-6475-023D476A2231}"/>
              </a:ext>
            </a:extLst>
          </p:cNvPr>
          <p:cNvSpPr/>
          <p:nvPr/>
        </p:nvSpPr>
        <p:spPr>
          <a:xfrm>
            <a:off x="3320904" y="2511277"/>
            <a:ext cx="627319" cy="341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</a:t>
            </a:r>
            <a:endParaRPr kumimoji="1" lang="ko-Kore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71C1375-45B4-C83C-3F0E-D9BABA85F28D}"/>
              </a:ext>
            </a:extLst>
          </p:cNvPr>
          <p:cNvSpPr/>
          <p:nvPr/>
        </p:nvSpPr>
        <p:spPr>
          <a:xfrm>
            <a:off x="5004393" y="2511277"/>
            <a:ext cx="627319" cy="341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</a:t>
            </a:r>
            <a:endParaRPr kumimoji="1" lang="ko-Kore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2633807-D6A8-687D-EA5E-5F78A760D19B}"/>
              </a:ext>
            </a:extLst>
          </p:cNvPr>
          <p:cNvSpPr/>
          <p:nvPr/>
        </p:nvSpPr>
        <p:spPr>
          <a:xfrm>
            <a:off x="6687883" y="2511277"/>
            <a:ext cx="627319" cy="341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</a:t>
            </a:r>
            <a:endParaRPr kumimoji="1" lang="ko-Kore-KR" altLang="en-US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F78B61C-6089-6DA8-144F-62AFC54EF15D}"/>
              </a:ext>
            </a:extLst>
          </p:cNvPr>
          <p:cNvSpPr/>
          <p:nvPr/>
        </p:nvSpPr>
        <p:spPr>
          <a:xfrm>
            <a:off x="8358967" y="2505961"/>
            <a:ext cx="627319" cy="341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6635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C817E18-65DB-52B0-210B-04BFCBF8F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385584"/>
              </p:ext>
            </p:extLst>
          </p:nvPr>
        </p:nvGraphicFramePr>
        <p:xfrm>
          <a:off x="3296093" y="1974308"/>
          <a:ext cx="1403498" cy="74168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403498">
                  <a:extLst>
                    <a:ext uri="{9D8B030D-6E8A-4147-A177-3AD203B41FA5}">
                      <a16:colId xmlns:a16="http://schemas.microsoft.com/office/drawing/2014/main" val="953663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/>
                        <a:t>code</a:t>
                      </a:r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50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Heap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366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22B5E5D-55D2-680E-D213-1822B9AFB87C}"/>
              </a:ext>
            </a:extLst>
          </p:cNvPr>
          <p:cNvSpPr txBox="1"/>
          <p:nvPr/>
        </p:nvSpPr>
        <p:spPr>
          <a:xfrm>
            <a:off x="3296093" y="1520456"/>
            <a:ext cx="140349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dirty="0"/>
              <a:t>계산기</a:t>
            </a:r>
            <a:r>
              <a:rPr kumimoji="1" lang="en-US" altLang="ko-Kore-KR" dirty="0"/>
              <a:t>.exe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242775-1CFD-E2A9-DA99-4CFC752280DA}"/>
              </a:ext>
            </a:extLst>
          </p:cNvPr>
          <p:cNvSpPr/>
          <p:nvPr/>
        </p:nvSpPr>
        <p:spPr>
          <a:xfrm>
            <a:off x="3296093" y="3915289"/>
            <a:ext cx="1403498" cy="119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ore-KR" sz="1600" dirty="0"/>
              <a:t>main Thread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E98B8E-B7D4-AF4C-AE05-D17681D603BC}"/>
              </a:ext>
            </a:extLst>
          </p:cNvPr>
          <p:cNvSpPr/>
          <p:nvPr/>
        </p:nvSpPr>
        <p:spPr>
          <a:xfrm>
            <a:off x="3564430" y="3992226"/>
            <a:ext cx="866823" cy="7588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Stack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07F294-8B00-EBDE-54D4-E8874E33C54C}"/>
              </a:ext>
            </a:extLst>
          </p:cNvPr>
          <p:cNvSpPr/>
          <p:nvPr/>
        </p:nvSpPr>
        <p:spPr>
          <a:xfrm>
            <a:off x="5798288" y="3915289"/>
            <a:ext cx="1403498" cy="119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ko-Kore-KR" altLang="en-US" sz="1600" dirty="0"/>
              <a:t>자식</a:t>
            </a:r>
            <a:r>
              <a:rPr kumimoji="1" lang="en-US" altLang="ko-Kore-KR" sz="1600" dirty="0"/>
              <a:t> Thread</a:t>
            </a:r>
            <a:endParaRPr kumimoji="1" lang="ko-Kore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ABB7BE-631A-2DE5-6695-80ECEB8FA328}"/>
              </a:ext>
            </a:extLst>
          </p:cNvPr>
          <p:cNvSpPr/>
          <p:nvPr/>
        </p:nvSpPr>
        <p:spPr>
          <a:xfrm>
            <a:off x="6066625" y="3992226"/>
            <a:ext cx="866823" cy="7588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Stack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B4D849-FFC9-4913-E540-ECCE538DDAE2}"/>
              </a:ext>
            </a:extLst>
          </p:cNvPr>
          <p:cNvSpPr/>
          <p:nvPr/>
        </p:nvSpPr>
        <p:spPr>
          <a:xfrm>
            <a:off x="8300483" y="3915289"/>
            <a:ext cx="1403498" cy="119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ko-KR" altLang="en-US" sz="1600" dirty="0"/>
              <a:t>자식</a:t>
            </a:r>
            <a:r>
              <a:rPr kumimoji="1" lang="en-US" altLang="ko-Kore-KR" sz="1600" dirty="0"/>
              <a:t> Thread</a:t>
            </a:r>
            <a:endParaRPr kumimoji="1" lang="ko-Kore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A654B8B-D9F2-CDA9-F00F-70B7107FF6E6}"/>
              </a:ext>
            </a:extLst>
          </p:cNvPr>
          <p:cNvSpPr/>
          <p:nvPr/>
        </p:nvSpPr>
        <p:spPr>
          <a:xfrm>
            <a:off x="8568820" y="3992226"/>
            <a:ext cx="866823" cy="7588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Stack</a:t>
            </a:r>
            <a:endParaRPr kumimoji="1" lang="ko-Kore-KR" altLang="en-US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BE4846B3-EB16-7DA7-4B9B-E10868CBF231}"/>
              </a:ext>
            </a:extLst>
          </p:cNvPr>
          <p:cNvCxnSpPr>
            <a:stCxn id="17" idx="0"/>
            <a:endCxn id="2" idx="3"/>
          </p:cNvCxnSpPr>
          <p:nvPr/>
        </p:nvCxnSpPr>
        <p:spPr>
          <a:xfrm rot="16200000" flipV="1">
            <a:off x="6065842" y="978898"/>
            <a:ext cx="1570141" cy="430264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C128D46D-F6B8-CBB7-8C6E-00EBFE6E8326}"/>
              </a:ext>
            </a:extLst>
          </p:cNvPr>
          <p:cNvCxnSpPr>
            <a:cxnSpLocks/>
            <a:stCxn id="13" idx="0"/>
            <a:endCxn id="2" idx="3"/>
          </p:cNvCxnSpPr>
          <p:nvPr/>
        </p:nvCxnSpPr>
        <p:spPr>
          <a:xfrm rot="16200000" flipV="1">
            <a:off x="4814744" y="2229996"/>
            <a:ext cx="1570141" cy="180044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A03D3897-38FB-0328-99BF-0A516E7FA2C5}"/>
              </a:ext>
            </a:extLst>
          </p:cNvPr>
          <p:cNvCxnSpPr>
            <a:cxnSpLocks/>
            <a:stCxn id="8" idx="0"/>
            <a:endCxn id="2" idx="2"/>
          </p:cNvCxnSpPr>
          <p:nvPr/>
        </p:nvCxnSpPr>
        <p:spPr>
          <a:xfrm rot="5400000" flipH="1" flipV="1">
            <a:off x="3398192" y="3315639"/>
            <a:ext cx="1199301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B6D19EF-F899-80AA-6FB7-EEFD21D7FF55}"/>
              </a:ext>
            </a:extLst>
          </p:cNvPr>
          <p:cNvSpPr txBox="1"/>
          <p:nvPr/>
        </p:nvSpPr>
        <p:spPr>
          <a:xfrm>
            <a:off x="2899146" y="3187086"/>
            <a:ext cx="92250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공유</a:t>
            </a:r>
            <a:r>
              <a:rPr kumimoji="1" lang="en-US" altLang="ko-Kore-KR" sz="1200" dirty="0"/>
              <a:t> </a:t>
            </a:r>
            <a:r>
              <a:rPr kumimoji="1" lang="ko-Kore-KR" altLang="en-US" sz="1200" dirty="0"/>
              <a:t>사용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473F179-7732-D634-420F-F9E4AC04E30E}"/>
              </a:ext>
            </a:extLst>
          </p:cNvPr>
          <p:cNvSpPr txBox="1"/>
          <p:nvPr/>
        </p:nvSpPr>
        <p:spPr>
          <a:xfrm>
            <a:off x="5144125" y="3183489"/>
            <a:ext cx="92250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공유</a:t>
            </a:r>
            <a:r>
              <a:rPr kumimoji="1" lang="en-US" altLang="ko-Kore-KR" sz="1200" dirty="0"/>
              <a:t> </a:t>
            </a:r>
            <a:r>
              <a:rPr kumimoji="1" lang="ko-Kore-KR" altLang="en-US" sz="1200" dirty="0"/>
              <a:t>사용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96E0E2-D620-7715-6CC9-202944068177}"/>
              </a:ext>
            </a:extLst>
          </p:cNvPr>
          <p:cNvSpPr txBox="1"/>
          <p:nvPr/>
        </p:nvSpPr>
        <p:spPr>
          <a:xfrm>
            <a:off x="8892881" y="3183488"/>
            <a:ext cx="92250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공유</a:t>
            </a:r>
            <a:r>
              <a:rPr kumimoji="1" lang="en-US" altLang="ko-Kore-KR" sz="1200" dirty="0"/>
              <a:t> </a:t>
            </a:r>
            <a:r>
              <a:rPr kumimoji="1" lang="ko-Kore-KR" altLang="en-US" sz="1200" dirty="0"/>
              <a:t>사용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B5DF163-BD93-1F25-4D35-533AABB1CE6B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4699591" y="4512678"/>
            <a:ext cx="10986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72FE092-E289-7936-C488-83D667A3A5D6}"/>
              </a:ext>
            </a:extLst>
          </p:cNvPr>
          <p:cNvSpPr txBox="1"/>
          <p:nvPr/>
        </p:nvSpPr>
        <p:spPr>
          <a:xfrm>
            <a:off x="4939302" y="4361709"/>
            <a:ext cx="66051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B1678611-444B-6C5D-21B3-A2733D982DEE}"/>
              </a:ext>
            </a:extLst>
          </p:cNvPr>
          <p:cNvCxnSpPr>
            <a:cxnSpLocks/>
            <a:stCxn id="8" idx="2"/>
            <a:endCxn id="17" idx="2"/>
          </p:cNvCxnSpPr>
          <p:nvPr/>
        </p:nvCxnSpPr>
        <p:spPr>
          <a:xfrm rot="16200000" flipH="1">
            <a:off x="6500037" y="2607872"/>
            <a:ext cx="12700" cy="500439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442A57B-2A8A-EC10-3F11-1124BB93CDAE}"/>
              </a:ext>
            </a:extLst>
          </p:cNvPr>
          <p:cNvSpPr txBox="1"/>
          <p:nvPr/>
        </p:nvSpPr>
        <p:spPr>
          <a:xfrm>
            <a:off x="6272936" y="5208432"/>
            <a:ext cx="66051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0D1AE1B5-24DD-93D5-7EC9-860D31DAFE1A}"/>
              </a:ext>
            </a:extLst>
          </p:cNvPr>
          <p:cNvSpPr/>
          <p:nvPr/>
        </p:nvSpPr>
        <p:spPr>
          <a:xfrm>
            <a:off x="3156044" y="1957152"/>
            <a:ext cx="1696298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5534936-C9B8-AF2A-8D3D-0D369169AC78}"/>
              </a:ext>
            </a:extLst>
          </p:cNvPr>
          <p:cNvCxnSpPr>
            <a:cxnSpLocks/>
            <a:stCxn id="51" idx="2"/>
            <a:endCxn id="49" idx="7"/>
          </p:cNvCxnSpPr>
          <p:nvPr/>
        </p:nvCxnSpPr>
        <p:spPr>
          <a:xfrm flipH="1">
            <a:off x="4603925" y="900014"/>
            <a:ext cx="2471904" cy="1193515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FF6E0C8-12CE-F62B-D5CA-B1B36615D382}"/>
              </a:ext>
            </a:extLst>
          </p:cNvPr>
          <p:cNvSpPr txBox="1"/>
          <p:nvPr/>
        </p:nvSpPr>
        <p:spPr>
          <a:xfrm>
            <a:off x="4852342" y="315239"/>
            <a:ext cx="4446973" cy="58477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code</a:t>
            </a:r>
            <a:r>
              <a:rPr kumimoji="1" lang="ko-Kore-KR" altLang="en-US" sz="1600" dirty="0"/>
              <a:t>와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Heap </a:t>
            </a:r>
            <a:r>
              <a:rPr kumimoji="1" lang="ko-KR" altLang="en-US" sz="1600" dirty="0"/>
              <a:t>메모리를 여러 스레드가 공유</a:t>
            </a:r>
            <a:endParaRPr kumimoji="1" lang="en-US" altLang="ko-KR" sz="1600" dirty="0"/>
          </a:p>
          <a:p>
            <a:pPr marL="285750" indent="-285750">
              <a:buFont typeface="Wingdings" pitchFamily="2" charset="2"/>
              <a:buChar char="è"/>
            </a:pPr>
            <a:r>
              <a:rPr kumimoji="1" lang="ko-KR" altLang="en-US" sz="1600" dirty="0">
                <a:sym typeface="Wingdings" pitchFamily="2" charset="2"/>
              </a:rPr>
              <a:t>멀티 프로세싱에 비해 메모리 낭비가 적다</a:t>
            </a:r>
            <a:r>
              <a:rPr kumimoji="1" lang="en-US" altLang="ko-KR" sz="1600" dirty="0">
                <a:sym typeface="Wingdings" pitchFamily="2" charset="2"/>
              </a:rPr>
              <a:t>.</a:t>
            </a:r>
            <a:endParaRPr kumimoji="1" lang="en-US" altLang="ko-KR" dirty="0">
              <a:sym typeface="Wingdings" pitchFamily="2" charset="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3C4827-E389-1707-B083-C282DE2E428F}"/>
              </a:ext>
            </a:extLst>
          </p:cNvPr>
          <p:cNvSpPr txBox="1"/>
          <p:nvPr/>
        </p:nvSpPr>
        <p:spPr>
          <a:xfrm>
            <a:off x="6669393" y="1491051"/>
            <a:ext cx="4446973" cy="6463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dirty="0">
                <a:sym typeface="Wingdings" pitchFamily="2" charset="2"/>
              </a:rPr>
              <a:t>프로세스 종료 시</a:t>
            </a:r>
            <a:endParaRPr kumimoji="1" lang="en-US" altLang="ko-KR" dirty="0">
              <a:sym typeface="Wingdings" pitchFamily="2" charset="2"/>
            </a:endParaRPr>
          </a:p>
          <a:p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종속된 스레드 모두 자동 종료</a:t>
            </a:r>
            <a:endParaRPr kumimoji="1" lang="en-US" altLang="ko-KR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95095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7922B34-B0F6-5C6F-9FE4-B164A956879E}"/>
              </a:ext>
            </a:extLst>
          </p:cNvPr>
          <p:cNvSpPr/>
          <p:nvPr/>
        </p:nvSpPr>
        <p:spPr>
          <a:xfrm>
            <a:off x="7581014" y="1190847"/>
            <a:ext cx="978195" cy="606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CPU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F3B79E-3401-79C7-43B0-734911A24607}"/>
              </a:ext>
            </a:extLst>
          </p:cNvPr>
          <p:cNvSpPr/>
          <p:nvPr/>
        </p:nvSpPr>
        <p:spPr>
          <a:xfrm>
            <a:off x="6096000" y="2360130"/>
            <a:ext cx="627319" cy="341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AA3F98-DC34-C785-7AC1-8080248903E5}"/>
              </a:ext>
            </a:extLst>
          </p:cNvPr>
          <p:cNvSpPr/>
          <p:nvPr/>
        </p:nvSpPr>
        <p:spPr>
          <a:xfrm>
            <a:off x="7756451" y="2392027"/>
            <a:ext cx="627319" cy="341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4E9652-18AB-19D9-E5C4-9DA74CDA47ED}"/>
              </a:ext>
            </a:extLst>
          </p:cNvPr>
          <p:cNvSpPr/>
          <p:nvPr/>
        </p:nvSpPr>
        <p:spPr>
          <a:xfrm>
            <a:off x="9462979" y="2360130"/>
            <a:ext cx="627319" cy="341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</a:t>
            </a:r>
            <a:endParaRPr kumimoji="1" lang="ko-Kore-KR" altLang="en-US" sz="16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104A317-C52B-52CA-29CA-A74E5B6D6953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6409660" y="1796902"/>
            <a:ext cx="1660452" cy="5632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5C0841F-5903-6F5D-23E2-5C8F814FB392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8070111" y="1796902"/>
            <a:ext cx="1" cy="595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7648C85-6819-B528-E207-E7EBDFD9CF38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8070112" y="1796902"/>
            <a:ext cx="1706527" cy="5632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8641480-B5DA-5563-163D-2E53CFC70BC9}"/>
              </a:ext>
            </a:extLst>
          </p:cNvPr>
          <p:cNvSpPr txBox="1"/>
          <p:nvPr/>
        </p:nvSpPr>
        <p:spPr>
          <a:xfrm>
            <a:off x="8923375" y="1496481"/>
            <a:ext cx="295053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왔다 갔다 하면서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명령어를 조금씩 실행한다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동시에 실행되는 것처럼 보인다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7541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8063653-1151-E850-C74B-417DA4A5051A}"/>
              </a:ext>
            </a:extLst>
          </p:cNvPr>
          <p:cNvSpPr/>
          <p:nvPr/>
        </p:nvSpPr>
        <p:spPr>
          <a:xfrm>
            <a:off x="1584251" y="1201479"/>
            <a:ext cx="542261" cy="435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9D8B61-C5B4-2BAA-EDD3-22055D0EB7EE}"/>
              </a:ext>
            </a:extLst>
          </p:cNvPr>
          <p:cNvSpPr/>
          <p:nvPr/>
        </p:nvSpPr>
        <p:spPr>
          <a:xfrm>
            <a:off x="7581014" y="1190847"/>
            <a:ext cx="978195" cy="606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CPU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D1B98F-6655-6C73-F84A-BC5841F75A73}"/>
              </a:ext>
            </a:extLst>
          </p:cNvPr>
          <p:cNvSpPr/>
          <p:nvPr/>
        </p:nvSpPr>
        <p:spPr>
          <a:xfrm>
            <a:off x="1584251" y="2236381"/>
            <a:ext cx="542261" cy="435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90C01B-8675-6BA8-4400-6807067CDEA2}"/>
              </a:ext>
            </a:extLst>
          </p:cNvPr>
          <p:cNvSpPr/>
          <p:nvPr/>
        </p:nvSpPr>
        <p:spPr>
          <a:xfrm>
            <a:off x="1584250" y="4185685"/>
            <a:ext cx="542261" cy="435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7D465C-592D-762B-AF75-EC6B7B986228}"/>
              </a:ext>
            </a:extLst>
          </p:cNvPr>
          <p:cNvSpPr/>
          <p:nvPr/>
        </p:nvSpPr>
        <p:spPr>
          <a:xfrm>
            <a:off x="2394097" y="2672315"/>
            <a:ext cx="443024" cy="435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E157C9-C121-C518-DE98-6828F8650C02}"/>
              </a:ext>
            </a:extLst>
          </p:cNvPr>
          <p:cNvSpPr/>
          <p:nvPr/>
        </p:nvSpPr>
        <p:spPr>
          <a:xfrm>
            <a:off x="2394097" y="3211032"/>
            <a:ext cx="443024" cy="435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16B88F4-147D-DBFB-C781-74CBD0D749AA}"/>
              </a:ext>
            </a:extLst>
          </p:cNvPr>
          <p:cNvCxnSpPr>
            <a:stCxn id="3" idx="1"/>
            <a:endCxn id="2" idx="3"/>
          </p:cNvCxnSpPr>
          <p:nvPr/>
        </p:nvCxnSpPr>
        <p:spPr>
          <a:xfrm rot="10800000">
            <a:off x="2126512" y="1419447"/>
            <a:ext cx="5454502" cy="7442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3EE56FEF-B7DA-D4B5-D94B-750F17C0D86A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rot="10800000" flipV="1">
            <a:off x="2126512" y="1493875"/>
            <a:ext cx="5454502" cy="96047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ED6F9FBD-462D-856F-B981-A7BDAC939566}"/>
              </a:ext>
            </a:extLst>
          </p:cNvPr>
          <p:cNvCxnSpPr>
            <a:cxnSpLocks/>
            <a:stCxn id="3" idx="1"/>
            <a:endCxn id="6" idx="3"/>
          </p:cNvCxnSpPr>
          <p:nvPr/>
        </p:nvCxnSpPr>
        <p:spPr>
          <a:xfrm rot="10800000" flipV="1">
            <a:off x="2837122" y="1493875"/>
            <a:ext cx="4743893" cy="139640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7D1C756-285C-5305-3F2B-23930B102214}"/>
              </a:ext>
            </a:extLst>
          </p:cNvPr>
          <p:cNvCxnSpPr>
            <a:cxnSpLocks/>
            <a:stCxn id="3" idx="1"/>
            <a:endCxn id="7" idx="3"/>
          </p:cNvCxnSpPr>
          <p:nvPr/>
        </p:nvCxnSpPr>
        <p:spPr>
          <a:xfrm rot="10800000" flipV="1">
            <a:off x="2837122" y="1493874"/>
            <a:ext cx="4743893" cy="193512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6B84DB46-24CA-7AB3-5003-ADC428CD3962}"/>
              </a:ext>
            </a:extLst>
          </p:cNvPr>
          <p:cNvCxnSpPr>
            <a:cxnSpLocks/>
            <a:stCxn id="3" idx="1"/>
            <a:endCxn id="5" idx="3"/>
          </p:cNvCxnSpPr>
          <p:nvPr/>
        </p:nvCxnSpPr>
        <p:spPr>
          <a:xfrm rot="10800000" flipV="1">
            <a:off x="2126512" y="1493875"/>
            <a:ext cx="5454503" cy="290977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D0CC1B6B-132D-0AE3-6B70-4E10904F1F2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854051" y="2672316"/>
            <a:ext cx="1331" cy="8364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A879C074-A8E5-47C8-7679-874E29B3DB61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855382" y="2890283"/>
            <a:ext cx="538715" cy="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2537F98D-4642-8143-A1BB-B26AF35CDB7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860698" y="3427229"/>
            <a:ext cx="533399" cy="177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F3A30CC-91EA-65D8-4D2B-65966E95E330}"/>
              </a:ext>
            </a:extLst>
          </p:cNvPr>
          <p:cNvSpPr txBox="1"/>
          <p:nvPr/>
        </p:nvSpPr>
        <p:spPr>
          <a:xfrm>
            <a:off x="5514753" y="2883193"/>
            <a:ext cx="2948763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프로세스와 스레드를 동일하게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간주하여 동시에 실행한다</a:t>
            </a:r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93100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10017</TotalTime>
  <Words>377</Words>
  <Application>Microsoft Macintosh PowerPoint</Application>
  <PresentationFormat>와이드스크린</PresentationFormat>
  <Paragraphs>187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Wingdings</vt:lpstr>
      <vt:lpstr>Office 테마</vt:lpstr>
      <vt:lpstr>2022-08-25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582</cp:revision>
  <dcterms:created xsi:type="dcterms:W3CDTF">2022-07-12T09:40:21Z</dcterms:created>
  <dcterms:modified xsi:type="dcterms:W3CDTF">2022-08-25T08:41:39Z</dcterms:modified>
</cp:coreProperties>
</file>