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43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5FF"/>
    <a:srgbClr val="C1C2FF"/>
    <a:srgbClr val="4F94FF"/>
    <a:srgbClr val="FDA9F7"/>
    <a:srgbClr val="FF00A8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7"/>
    <p:restoredTop sz="94150"/>
  </p:normalViewPr>
  <p:slideViewPr>
    <p:cSldViewPr snapToGrid="0">
      <p:cViewPr varScale="1">
        <p:scale>
          <a:sx n="120" d="100"/>
          <a:sy n="120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2022-09-13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/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673285" y="181982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9888425" y="1945556"/>
            <a:ext cx="7848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421575" y="1663895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/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E534D-B18A-6F57-4AA0-D69FF99E7AF1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7636715" y="1945557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F97C42D-E6E7-B50A-E4CC-006D0E17D6BB}"/>
              </a:ext>
            </a:extLst>
          </p:cNvPr>
          <p:cNvSpPr/>
          <p:nvPr/>
        </p:nvSpPr>
        <p:spPr>
          <a:xfrm>
            <a:off x="10673285" y="471970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5E5F7-4DC2-FF03-DD42-3A09CC660575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9888425" y="4845436"/>
            <a:ext cx="784860" cy="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958D1C6-079B-5D73-04E5-3430FF733523}"/>
              </a:ext>
            </a:extLst>
          </p:cNvPr>
          <p:cNvSpPr/>
          <p:nvPr/>
        </p:nvSpPr>
        <p:spPr>
          <a:xfrm>
            <a:off x="8421575" y="4569931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57D5461-E618-E420-9F5F-4ED5238C31EF}"/>
              </a:ext>
            </a:extLst>
          </p:cNvPr>
          <p:cNvCxnSpPr>
            <a:cxnSpLocks/>
            <a:stCxn id="42" idx="3"/>
            <a:endCxn id="65" idx="2"/>
          </p:cNvCxnSpPr>
          <p:nvPr/>
        </p:nvCxnSpPr>
        <p:spPr>
          <a:xfrm>
            <a:off x="7636715" y="4851593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60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BC2E3E-9317-CB6B-A1F5-02A044B04363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D8394D-04B5-593A-43E6-7B8ECF92C3A7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E15A91-7216-EF3A-A46B-2B82C68B115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10FC5B1-D8B7-A98F-2240-C91717EC1D5E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ACC17AD-98D4-00E7-1EAD-EA63B9F07BCF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2708264" y="170943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37A90-9CCC-8CA3-07E3-6B4FCF67B19A}"/>
              </a:ext>
            </a:extLst>
          </p:cNvPr>
          <p:cNvSpPr txBox="1"/>
          <p:nvPr/>
        </p:nvSpPr>
        <p:spPr>
          <a:xfrm>
            <a:off x="2753445" y="255122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B9B2-45C8-9989-DA47-47A10D99514F}"/>
              </a:ext>
            </a:extLst>
          </p:cNvPr>
          <p:cNvSpPr txBox="1"/>
          <p:nvPr/>
        </p:nvSpPr>
        <p:spPr>
          <a:xfrm>
            <a:off x="2753445" y="329819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ADC23D-9EE2-603B-E379-B9D83AE648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34334" y="281283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41F06-6193-EEFF-5E4E-872BA0AB99DD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FCC95A-BAD3-CA72-447F-381567B2B99A}"/>
              </a:ext>
            </a:extLst>
          </p:cNvPr>
          <p:cNvSpPr/>
          <p:nvPr/>
        </p:nvSpPr>
        <p:spPr>
          <a:xfrm>
            <a:off x="6564198" y="536189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52F7B-91B3-46EE-45C5-C0F6CED8167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772149" y="552068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99EB015-DBD7-924E-499B-25D840BE9915}"/>
              </a:ext>
            </a:extLst>
          </p:cNvPr>
          <p:cNvSpPr/>
          <p:nvPr/>
        </p:nvSpPr>
        <p:spPr>
          <a:xfrm>
            <a:off x="3952444" y="523902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95EF5F8-6FC1-2A5A-45DE-3A9773CE3840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6200000" flipH="1">
            <a:off x="2708264" y="427651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BBE2AE-B036-CF3E-5DC9-A3BA8C6AC18C}"/>
              </a:ext>
            </a:extLst>
          </p:cNvPr>
          <p:cNvSpPr txBox="1"/>
          <p:nvPr/>
        </p:nvSpPr>
        <p:spPr>
          <a:xfrm>
            <a:off x="2753445" y="511830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F5020-89E4-4474-8082-3F6DDC97A96C}"/>
              </a:ext>
            </a:extLst>
          </p:cNvPr>
          <p:cNvSpPr txBox="1"/>
          <p:nvPr/>
        </p:nvSpPr>
        <p:spPr>
          <a:xfrm>
            <a:off x="2753445" y="586527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F8B345-D6FC-94FF-CF98-4D9B4E8772D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34334" y="537991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3AFED8-B5FC-B041-A345-244FFC0E9E21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645EBB-1C46-D18B-400B-49C345BD92AD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C2FFD1-3DBF-8ECE-57A9-29D23CDB4D64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299E91E-B2D6-0BC9-F232-99035F85BBC6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AE2E2-DAD2-16A6-A11E-B2DA9340347E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4DEB3F5-37D8-FE03-26C8-714D6AFCA27C}"/>
              </a:ext>
            </a:extLst>
          </p:cNvPr>
          <p:cNvCxnSpPr>
            <a:stCxn id="5" idx="2"/>
            <a:endCxn id="2" idx="2"/>
          </p:cNvCxnSpPr>
          <p:nvPr/>
        </p:nvCxnSpPr>
        <p:spPr>
          <a:xfrm rot="10800000">
            <a:off x="2268856" y="2148840"/>
            <a:ext cx="1683589" cy="804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9FB97DB-5C0D-125F-E43D-EAC6272ECB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0800000" flipV="1">
            <a:off x="2268856" y="2953610"/>
            <a:ext cx="1683589" cy="950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CE7E00-4E86-3A92-AB90-65CF70B7357F}"/>
              </a:ext>
            </a:extLst>
          </p:cNvPr>
          <p:cNvSpPr txBox="1"/>
          <p:nvPr/>
        </p:nvSpPr>
        <p:spPr>
          <a:xfrm>
            <a:off x="2280404" y="2822804"/>
            <a:ext cx="13544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주입</a:t>
            </a:r>
            <a:r>
              <a:rPr kumimoji="1" lang="en-US" altLang="ko-Kore-KR" sz="1100" dirty="0"/>
              <a:t>(injection)</a:t>
            </a:r>
            <a:endParaRPr kumimoji="1" lang="ko-Kore-KR" altLang="en-US" sz="11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6788D3A-455E-5B99-FC15-10B41C023530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543300" y="1743075"/>
            <a:ext cx="1318997" cy="928873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36597-6289-44A9-D119-9A17A8B8B346}"/>
              </a:ext>
            </a:extLst>
          </p:cNvPr>
          <p:cNvSpPr txBox="1"/>
          <p:nvPr/>
        </p:nvSpPr>
        <p:spPr>
          <a:xfrm>
            <a:off x="4995158" y="1743075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14B49B2-BB79-B30F-7F89-FEB3A2B9C5F9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 flipV="1">
            <a:off x="3543300" y="3235271"/>
            <a:ext cx="1318997" cy="1074884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489178-9B17-2F53-4914-7828CF32D6F5}"/>
              </a:ext>
            </a:extLst>
          </p:cNvPr>
          <p:cNvSpPr txBox="1"/>
          <p:nvPr/>
        </p:nvSpPr>
        <p:spPr>
          <a:xfrm>
            <a:off x="4995159" y="4033339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C1D1A0-F24A-4974-6D06-0A718BA60100}"/>
              </a:ext>
            </a:extLst>
          </p:cNvPr>
          <p:cNvSpPr/>
          <p:nvPr/>
        </p:nvSpPr>
        <p:spPr>
          <a:xfrm>
            <a:off x="8332470" y="115443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F4B07-1499-1252-1952-140EDD4B22B8}"/>
              </a:ext>
            </a:extLst>
          </p:cNvPr>
          <p:cNvSpPr/>
          <p:nvPr/>
        </p:nvSpPr>
        <p:spPr>
          <a:xfrm>
            <a:off x="8332470" y="3371419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OracleMemberDao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E74750-7789-63B9-0663-657CC71313D7}"/>
              </a:ext>
            </a:extLst>
          </p:cNvPr>
          <p:cNvSpPr/>
          <p:nvPr/>
        </p:nvSpPr>
        <p:spPr>
          <a:xfrm>
            <a:off x="8332470" y="55884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MSSQLMemberDao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4E501-AD65-285B-9F9B-2E330626DA62}"/>
              </a:ext>
            </a:extLst>
          </p:cNvPr>
          <p:cNvSpPr/>
          <p:nvPr/>
        </p:nvSpPr>
        <p:spPr>
          <a:xfrm>
            <a:off x="17526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52889-CA5F-7BD9-5AC2-E7DDD1731450}"/>
              </a:ext>
            </a:extLst>
          </p:cNvPr>
          <p:cNvSpPr/>
          <p:nvPr/>
        </p:nvSpPr>
        <p:spPr>
          <a:xfrm>
            <a:off x="537591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4202-8410-BCA8-D285-E63B9415EE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24150" y="554355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4BBE109-9380-00AF-CDD0-AD33CCC1158C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7191375" y="419099"/>
            <a:ext cx="60007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902DC34-CEBA-7DD6-7742-BFCA05CDA2FF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6082880" y="1527594"/>
            <a:ext cx="2817064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3F248B9-BD62-BD26-8942-592FF9997A85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4974385" y="2636089"/>
            <a:ext cx="503405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A5E666E5-E0BC-A0C5-7FF2-38D63444616B}"/>
              </a:ext>
            </a:extLst>
          </p:cNvPr>
          <p:cNvSpPr/>
          <p:nvPr/>
        </p:nvSpPr>
        <p:spPr>
          <a:xfrm>
            <a:off x="6531827" y="960117"/>
            <a:ext cx="237055" cy="204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0BD7-E79B-715F-96F7-65309B54D799}"/>
              </a:ext>
            </a:extLst>
          </p:cNvPr>
          <p:cNvSpPr txBox="1"/>
          <p:nvPr/>
        </p:nvSpPr>
        <p:spPr>
          <a:xfrm>
            <a:off x="3778667" y="423550"/>
            <a:ext cx="5617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D278C-0C2C-B4C6-F476-A4EF64DB9B87}"/>
              </a:ext>
            </a:extLst>
          </p:cNvPr>
          <p:cNvSpPr txBox="1"/>
          <p:nvPr/>
        </p:nvSpPr>
        <p:spPr>
          <a:xfrm>
            <a:off x="175260" y="1260155"/>
            <a:ext cx="2651760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;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의존 객체 주입 </a:t>
            </a:r>
            <a:endParaRPr kumimoji="1" lang="en-US" altLang="ko-KR" sz="1100" dirty="0">
              <a:sym typeface="Wingdings" pitchFamily="2" charset="2"/>
            </a:endParaRP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객체 교체가 </a:t>
            </a:r>
            <a:r>
              <a:rPr kumimoji="1" lang="ko-KR" altLang="en-US" sz="1100" dirty="0" err="1">
                <a:sym typeface="Wingdings" pitchFamily="2" charset="2"/>
              </a:rPr>
              <a:t>쉬워짐</a:t>
            </a:r>
            <a:endParaRPr kumimoji="1" lang="ko-Kore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17826-6942-6F33-F3C2-DC8A20970160}"/>
              </a:ext>
            </a:extLst>
          </p:cNvPr>
          <p:cNvSpPr txBox="1"/>
          <p:nvPr/>
        </p:nvSpPr>
        <p:spPr>
          <a:xfrm>
            <a:off x="4770120" y="2917605"/>
            <a:ext cx="2651760" cy="132343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인터페이스 적용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ore-KR" altLang="en-US" sz="1100" dirty="0"/>
              <a:t>객체</a:t>
            </a:r>
            <a:r>
              <a:rPr kumimoji="1" lang="ko-KR" altLang="en-US" sz="1100" dirty="0"/>
              <a:t>사용규칙 통일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R" altLang="en-US" sz="1100" dirty="0"/>
              <a:t>객체 교체 시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코드 변경 최소화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2F67B9-F793-DAA7-5F7E-A040C46DC54D}"/>
              </a:ext>
            </a:extLst>
          </p:cNvPr>
          <p:cNvSpPr/>
          <p:nvPr/>
        </p:nvSpPr>
        <p:spPr>
          <a:xfrm>
            <a:off x="1851660" y="81153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0D54A-76B8-6F29-A121-33FB9655418E}"/>
              </a:ext>
            </a:extLst>
          </p:cNvPr>
          <p:cNvSpPr/>
          <p:nvPr/>
        </p:nvSpPr>
        <p:spPr>
          <a:xfrm>
            <a:off x="1851660" y="238125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9E2F8-912F-536A-A798-B91FDB1EDBBB}"/>
              </a:ext>
            </a:extLst>
          </p:cNvPr>
          <p:cNvSpPr/>
          <p:nvPr/>
        </p:nvSpPr>
        <p:spPr>
          <a:xfrm>
            <a:off x="1851660" y="391096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4A7D7-457C-7F42-4D0E-F190653F2FD6}"/>
              </a:ext>
            </a:extLst>
          </p:cNvPr>
          <p:cNvSpPr/>
          <p:nvPr/>
        </p:nvSpPr>
        <p:spPr>
          <a:xfrm>
            <a:off x="1851660" y="548068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4C61DD1-185D-87FA-32E0-9BBEE44ED6CF}"/>
              </a:ext>
            </a:extLst>
          </p:cNvPr>
          <p:cNvSpPr/>
          <p:nvPr/>
        </p:nvSpPr>
        <p:spPr>
          <a:xfrm>
            <a:off x="5886450" y="3100923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7605-555F-5E9F-AE7C-75FF1467C239}"/>
              </a:ext>
            </a:extLst>
          </p:cNvPr>
          <p:cNvSpPr txBox="1"/>
          <p:nvPr/>
        </p:nvSpPr>
        <p:spPr>
          <a:xfrm>
            <a:off x="924645" y="122342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52A1-5BA2-85F2-57BE-A0984C455A93}"/>
              </a:ext>
            </a:extLst>
          </p:cNvPr>
          <p:cNvSpPr txBox="1"/>
          <p:nvPr/>
        </p:nvSpPr>
        <p:spPr>
          <a:xfrm>
            <a:off x="924645" y="279314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4FC41-8201-8D9C-B5D1-A364B2679267}"/>
              </a:ext>
            </a:extLst>
          </p:cNvPr>
          <p:cNvSpPr txBox="1"/>
          <p:nvPr/>
        </p:nvSpPr>
        <p:spPr>
          <a:xfrm>
            <a:off x="924645" y="436286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3D3F1-08D9-6943-FA3A-AEA5AEFA8336}"/>
              </a:ext>
            </a:extLst>
          </p:cNvPr>
          <p:cNvSpPr txBox="1"/>
          <p:nvPr/>
        </p:nvSpPr>
        <p:spPr>
          <a:xfrm>
            <a:off x="924645" y="593258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119CA2-469B-1FB1-CFB7-A7CFC8B8A5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2983230" y="1377315"/>
            <a:ext cx="2903220" cy="2176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37D1C-E49B-488E-AF24-596FDC9BC80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83230" y="2947035"/>
            <a:ext cx="2903220" cy="60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C9171-59F0-4BBF-897B-A94B985AE70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83230" y="3553361"/>
            <a:ext cx="2903220" cy="92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821DC5-30D6-9ADB-A11A-3AC32CE3B3B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983230" y="3553361"/>
            <a:ext cx="2903220" cy="2493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F61BA1D-DA7A-DDFA-00DB-A4AC146E6A68}"/>
              </a:ext>
            </a:extLst>
          </p:cNvPr>
          <p:cNvCxnSpPr>
            <a:cxnSpLocks/>
          </p:cNvCxnSpPr>
          <p:nvPr/>
        </p:nvCxnSpPr>
        <p:spPr>
          <a:xfrm>
            <a:off x="423219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4E64D-C44A-6BB2-AFAB-BD581A3F4C4E}"/>
              </a:ext>
            </a:extLst>
          </p:cNvPr>
          <p:cNvSpPr txBox="1"/>
          <p:nvPr/>
        </p:nvSpPr>
        <p:spPr>
          <a:xfrm>
            <a:off x="14864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EC2C2-2BEA-7069-FA87-FA7FFE498F53}"/>
              </a:ext>
            </a:extLst>
          </p:cNvPr>
          <p:cNvSpPr txBox="1"/>
          <p:nvPr/>
        </p:nvSpPr>
        <p:spPr>
          <a:xfrm>
            <a:off x="6096000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431342-5417-0DC5-543D-C209B989E6A7}"/>
              </a:ext>
            </a:extLst>
          </p:cNvPr>
          <p:cNvSpPr/>
          <p:nvPr/>
        </p:nvSpPr>
        <p:spPr>
          <a:xfrm>
            <a:off x="3406140" y="742428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0B5B6218-6BEB-64D2-AABB-0261D99D4218}"/>
              </a:ext>
            </a:extLst>
          </p:cNvPr>
          <p:cNvSpPr/>
          <p:nvPr/>
        </p:nvSpPr>
        <p:spPr>
          <a:xfrm>
            <a:off x="10080112" y="855775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66DC27-EA0A-F313-3177-9BD7750196A9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4537710" y="1308213"/>
            <a:ext cx="5542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7C27381-5E93-2823-1076-693331BCB03C}"/>
              </a:ext>
            </a:extLst>
          </p:cNvPr>
          <p:cNvCxnSpPr>
            <a:cxnSpLocks/>
          </p:cNvCxnSpPr>
          <p:nvPr/>
        </p:nvCxnSpPr>
        <p:spPr>
          <a:xfrm>
            <a:off x="5100871" y="-13075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5E2E1-965F-6678-F788-381B8FAEC59B}"/>
              </a:ext>
            </a:extLst>
          </p:cNvPr>
          <p:cNvSpPr txBox="1"/>
          <p:nvPr/>
        </p:nvSpPr>
        <p:spPr>
          <a:xfrm>
            <a:off x="3040902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6B73-A55A-7749-1DF1-2F311C8ED47F}"/>
              </a:ext>
            </a:extLst>
          </p:cNvPr>
          <p:cNvSpPr txBox="1"/>
          <p:nvPr/>
        </p:nvSpPr>
        <p:spPr>
          <a:xfrm>
            <a:off x="10279380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1992E24-4CF1-67BF-0742-E33711087A36}"/>
              </a:ext>
            </a:extLst>
          </p:cNvPr>
          <p:cNvCxnSpPr>
            <a:cxnSpLocks/>
          </p:cNvCxnSpPr>
          <p:nvPr/>
        </p:nvCxnSpPr>
        <p:spPr>
          <a:xfrm>
            <a:off x="8712751" y="-9646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DE11C-BD81-79CE-EE86-CBE587252827}"/>
              </a:ext>
            </a:extLst>
          </p:cNvPr>
          <p:cNvSpPr/>
          <p:nvPr/>
        </p:nvSpPr>
        <p:spPr>
          <a:xfrm>
            <a:off x="2587549" y="3066528"/>
            <a:ext cx="1449611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&lt;&lt;client&gt;&gt;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FBD79-8797-0075-2B34-0687A2E57F57}"/>
              </a:ext>
            </a:extLst>
          </p:cNvPr>
          <p:cNvSpPr/>
          <p:nvPr/>
        </p:nvSpPr>
        <p:spPr>
          <a:xfrm>
            <a:off x="6199428" y="3066528"/>
            <a:ext cx="1538678" cy="113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&lt;&lt;server&gt;&gt;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E1512B61-8340-C137-ED43-EF31502A3948}"/>
              </a:ext>
            </a:extLst>
          </p:cNvPr>
          <p:cNvSpPr/>
          <p:nvPr/>
        </p:nvSpPr>
        <p:spPr>
          <a:xfrm>
            <a:off x="24911" y="3132986"/>
            <a:ext cx="996010" cy="99601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92C7A-2CA4-F729-0787-766006023F7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>
            <a:off x="1020921" y="3630991"/>
            <a:ext cx="1566628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8FF837-28A7-AEA9-F3C1-4095B6F2AC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37160" y="3632313"/>
            <a:ext cx="21622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F86241E-B80A-7AB5-B3C4-896A0DB24A0E}"/>
              </a:ext>
            </a:extLst>
          </p:cNvPr>
          <p:cNvSpPr/>
          <p:nvPr/>
        </p:nvSpPr>
        <p:spPr>
          <a:xfrm>
            <a:off x="4832068" y="2982166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CF40-FAD1-664B-D487-41C40B6FAE9D}"/>
              </a:ext>
            </a:extLst>
          </p:cNvPr>
          <p:cNvSpPr txBox="1"/>
          <p:nvPr/>
        </p:nvSpPr>
        <p:spPr>
          <a:xfrm>
            <a:off x="1302618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E829E-BEED-0E54-8A37-2D4E7239DA1B}"/>
              </a:ext>
            </a:extLst>
          </p:cNvPr>
          <p:cNvSpPr txBox="1"/>
          <p:nvPr/>
        </p:nvSpPr>
        <p:spPr>
          <a:xfrm>
            <a:off x="4579164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2B781-89E9-089F-E760-376F2524BC89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7738106" y="1760650"/>
            <a:ext cx="3147821" cy="1871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4E9A6CA-143C-31B4-8A16-CD38146523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3045875" y="2140478"/>
            <a:ext cx="1192530" cy="659570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D1A5A4E-F652-2F07-0360-34F2B65AC1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4874081" y="971842"/>
            <a:ext cx="1192530" cy="2996842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2A1377B-7933-1072-D000-B23A0FF682B4}"/>
              </a:ext>
            </a:extLst>
          </p:cNvPr>
          <p:cNvCxnSpPr>
            <a:cxnSpLocks/>
          </p:cNvCxnSpPr>
          <p:nvPr/>
        </p:nvCxnSpPr>
        <p:spPr>
          <a:xfrm flipV="1">
            <a:off x="2908374" y="163491"/>
            <a:ext cx="2257571" cy="2195753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A64C6A-EFFA-4B4D-5FC1-EFE8889A029F}"/>
              </a:ext>
            </a:extLst>
          </p:cNvPr>
          <p:cNvSpPr txBox="1"/>
          <p:nvPr/>
        </p:nvSpPr>
        <p:spPr>
          <a:xfrm>
            <a:off x="3204097" y="1712506"/>
            <a:ext cx="1213094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쪼개기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역할분리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B36DF-E6F9-BC0B-9FAA-D08FC58B3D20}"/>
              </a:ext>
            </a:extLst>
          </p:cNvPr>
          <p:cNvSpPr txBox="1"/>
          <p:nvPr/>
        </p:nvSpPr>
        <p:spPr>
          <a:xfrm>
            <a:off x="6199428" y="4372406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작업 수행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2EF73-D8CA-5F3C-44DD-CF85F5E72B81}"/>
              </a:ext>
            </a:extLst>
          </p:cNvPr>
          <p:cNvSpPr txBox="1"/>
          <p:nvPr/>
        </p:nvSpPr>
        <p:spPr>
          <a:xfrm>
            <a:off x="2587548" y="4375422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담당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E6472-A634-542A-D3F8-58B2F91CD963}"/>
              </a:ext>
            </a:extLst>
          </p:cNvPr>
          <p:cNvSpPr txBox="1"/>
          <p:nvPr/>
        </p:nvSpPr>
        <p:spPr>
          <a:xfrm>
            <a:off x="8048058" y="3627956"/>
            <a:ext cx="153867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Application Server</a:t>
            </a:r>
            <a:endParaRPr kumimoji="1" lang="ko-Kore-KR" altLang="en-US" sz="14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B0BF-3829-9A44-03B2-83EDB3FE53F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7738106" y="3632313"/>
            <a:ext cx="309952" cy="25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F16EF2B-B793-5E67-08C2-62EC8C4C27E4}"/>
              </a:ext>
            </a:extLst>
          </p:cNvPr>
          <p:cNvSpPr/>
          <p:nvPr/>
        </p:nvSpPr>
        <p:spPr>
          <a:xfrm>
            <a:off x="9134822" y="2390689"/>
            <a:ext cx="523220" cy="523220"/>
          </a:xfrm>
          <a:prstGeom prst="ellipse">
            <a:avLst/>
          </a:prstGeom>
          <a:noFill/>
          <a:ln w="698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곱하기 58">
            <a:extLst>
              <a:ext uri="{FF2B5EF4-FFF2-40B4-BE49-F238E27FC236}">
                <a16:creationId xmlns:a16="http://schemas.microsoft.com/office/drawing/2014/main" id="{360B1C3D-6877-2253-BAB7-91340E674FB8}"/>
              </a:ext>
            </a:extLst>
          </p:cNvPr>
          <p:cNvSpPr/>
          <p:nvPr/>
        </p:nvSpPr>
        <p:spPr>
          <a:xfrm>
            <a:off x="5880069" y="1312570"/>
            <a:ext cx="1005218" cy="746141"/>
          </a:xfrm>
          <a:prstGeom prst="mathMultiply">
            <a:avLst/>
          </a:prstGeom>
          <a:solidFill>
            <a:srgbClr val="7030A0"/>
          </a:solidFill>
          <a:ln w="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59080F-2F9B-1765-178C-89C702DF6ED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5817076" y="-1196507"/>
            <a:ext cx="1758315" cy="676775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09DA23-FD0B-8C5A-D107-54AB7ACD32F3}"/>
              </a:ext>
            </a:extLst>
          </p:cNvPr>
          <p:cNvSpPr txBox="1"/>
          <p:nvPr/>
        </p:nvSpPr>
        <p:spPr>
          <a:xfrm>
            <a:off x="9218787" y="2997363"/>
            <a:ext cx="2688789" cy="52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같은 원격에 있는 </a:t>
            </a:r>
            <a:r>
              <a:rPr kumimoji="1" lang="ko-KR" altLang="en-US" sz="1400" dirty="0" err="1"/>
              <a:t>애들끼리만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접속 가능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DA5E35C1-5FE9-F704-A304-F0F213059002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rot="16200000" flipV="1">
            <a:off x="8044593" y="478773"/>
            <a:ext cx="1117856" cy="391932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01DAABB8-FC5A-1123-A34E-83D4388540CC}"/>
              </a:ext>
            </a:extLst>
          </p:cNvPr>
          <p:cNvCxnSpPr>
            <a:cxnSpLocks/>
            <a:stCxn id="63" idx="0"/>
            <a:endCxn id="58" idx="6"/>
          </p:cNvCxnSpPr>
          <p:nvPr/>
        </p:nvCxnSpPr>
        <p:spPr>
          <a:xfrm rot="16200000" flipV="1">
            <a:off x="9938080" y="2372261"/>
            <a:ext cx="345064" cy="9051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2DEFF3-B90B-5C0A-1B4E-70E02B6402BC}"/>
              </a:ext>
            </a:extLst>
          </p:cNvPr>
          <p:cNvSpPr/>
          <p:nvPr/>
        </p:nvSpPr>
        <p:spPr>
          <a:xfrm>
            <a:off x="462517" y="311884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C04DAD-88F2-ED68-4A09-A2CEFF883ED3}"/>
              </a:ext>
            </a:extLst>
          </p:cNvPr>
          <p:cNvSpPr/>
          <p:nvPr/>
        </p:nvSpPr>
        <p:spPr>
          <a:xfrm>
            <a:off x="8585790" y="311883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C2E42-6DDC-7A2C-AF6C-1F974776DE0B}"/>
              </a:ext>
            </a:extLst>
          </p:cNvPr>
          <p:cNvSpPr/>
          <p:nvPr/>
        </p:nvSpPr>
        <p:spPr>
          <a:xfrm>
            <a:off x="2210688" y="1683487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DF38-074F-614B-6346-0ED97B9A0F15}"/>
              </a:ext>
            </a:extLst>
          </p:cNvPr>
          <p:cNvSpPr/>
          <p:nvPr/>
        </p:nvSpPr>
        <p:spPr>
          <a:xfrm>
            <a:off x="5604245" y="16834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03C564-0C2D-7891-C569-C6AF64EE689E}"/>
              </a:ext>
            </a:extLst>
          </p:cNvPr>
          <p:cNvSpPr/>
          <p:nvPr/>
        </p:nvSpPr>
        <p:spPr>
          <a:xfrm>
            <a:off x="5589182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FEAA-18B2-E55F-ED75-2B736AAA986F}"/>
              </a:ext>
            </a:extLst>
          </p:cNvPr>
          <p:cNvSpPr/>
          <p:nvPr/>
        </p:nvSpPr>
        <p:spPr>
          <a:xfrm>
            <a:off x="2210688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3B58C6-AD57-06D8-AD83-B58FFCF488FC}"/>
              </a:ext>
            </a:extLst>
          </p:cNvPr>
          <p:cNvSpPr/>
          <p:nvPr/>
        </p:nvSpPr>
        <p:spPr>
          <a:xfrm>
            <a:off x="5567917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StringWriter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E4079-6DB1-0B13-7530-FF672EAF3BCD}"/>
              </a:ext>
            </a:extLst>
          </p:cNvPr>
          <p:cNvSpPr/>
          <p:nvPr/>
        </p:nvSpPr>
        <p:spPr>
          <a:xfrm>
            <a:off x="9824484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PrintWriter</a:t>
            </a:r>
            <a:endParaRPr kumimoji="1" lang="ko-Kore-KR" altLang="en-US" dirty="0"/>
          </a:p>
        </p:txBody>
      </p:sp>
      <p:sp>
        <p:nvSpPr>
          <p:cNvPr id="10" name="원통[C] 9">
            <a:extLst>
              <a:ext uri="{FF2B5EF4-FFF2-40B4-BE49-F238E27FC236}">
                <a16:creationId xmlns:a16="http://schemas.microsoft.com/office/drawing/2014/main" id="{C2EFDF43-8238-3F5D-9E83-18F5DC453F9F}"/>
              </a:ext>
            </a:extLst>
          </p:cNvPr>
          <p:cNvSpPr/>
          <p:nvPr/>
        </p:nvSpPr>
        <p:spPr>
          <a:xfrm>
            <a:off x="5567915" y="5617549"/>
            <a:ext cx="1881963" cy="829339"/>
          </a:xfrm>
          <a:prstGeom prst="can">
            <a:avLst/>
          </a:prstGeom>
          <a:solidFill>
            <a:srgbClr val="8385FF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88368946-9ABB-B7B2-346C-B622A7A85D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82973" y="630861"/>
            <a:ext cx="227715" cy="1371603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D134FAF6-C208-95A3-7120-803C4B2C30A6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>
            <a:off x="462518" y="630862"/>
            <a:ext cx="1748171" cy="2743205"/>
          </a:xfrm>
          <a:prstGeom prst="bentConnector3">
            <a:avLst>
              <a:gd name="adj1" fmla="val 113077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84D09E28-AA90-DE56-D206-8751D357FCFA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837081" y="630860"/>
            <a:ext cx="748709" cy="1371606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EF0E0F61-D0F0-C3D1-FF59-1B106652CCB1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7371903" y="1399951"/>
            <a:ext cx="2424230" cy="1524000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9232FFF-AAFC-7C7D-A331-D620812FB138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0106246" y="630860"/>
            <a:ext cx="666307" cy="386494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73CBB6-1B11-9BB0-D8F2-4953D55B48E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64055" y="4814783"/>
            <a:ext cx="236042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D453C1-9A62-23C0-EA6A-268C026976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3524" y="2002464"/>
            <a:ext cx="1160721" cy="2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30FF50B-EB84-709F-9E13-BA2F947ABDD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43524" y="3374066"/>
            <a:ext cx="1145658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D1B2C8AC-F329-14F0-7173-E67B4BD21F9F}"/>
              </a:ext>
            </a:extLst>
          </p:cNvPr>
          <p:cNvCxnSpPr>
            <a:stCxn id="8" idx="1"/>
            <a:endCxn id="6" idx="2"/>
          </p:cNvCxnSpPr>
          <p:nvPr/>
        </p:nvCxnSpPr>
        <p:spPr>
          <a:xfrm rot="10800000" flipH="1">
            <a:off x="5567916" y="3693043"/>
            <a:ext cx="1137683" cy="1121741"/>
          </a:xfrm>
          <a:prstGeom prst="curvedConnector4">
            <a:avLst>
              <a:gd name="adj1" fmla="val -20093"/>
              <a:gd name="adj2" fmla="val 64218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59C977-E59A-8B3C-12FE-A76465A5E3D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6508897" y="5133759"/>
            <a:ext cx="7089" cy="483790"/>
          </a:xfrm>
          <a:prstGeom prst="straightConnector1">
            <a:avLst/>
          </a:prstGeom>
          <a:ln>
            <a:solidFill>
              <a:srgbClr val="C1C2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E8A650C4-9069-A486-0856-3276A3106463}"/>
              </a:ext>
            </a:extLst>
          </p:cNvPr>
          <p:cNvCxnSpPr>
            <a:stCxn id="9" idx="2"/>
            <a:endCxn id="10" idx="4"/>
          </p:cNvCxnSpPr>
          <p:nvPr/>
        </p:nvCxnSpPr>
        <p:spPr>
          <a:xfrm rot="5400000">
            <a:off x="8661986" y="3921652"/>
            <a:ext cx="898460" cy="3322675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AC39540-5594-CA28-EE96-0DC13CD0276F}"/>
              </a:ext>
            </a:extLst>
          </p:cNvPr>
          <p:cNvSpPr txBox="1"/>
          <p:nvPr/>
        </p:nvSpPr>
        <p:spPr>
          <a:xfrm>
            <a:off x="-22147" y="190034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</a:t>
            </a:r>
            <a:endParaRPr kumimoji="1" lang="ko-Kore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83940E-6528-2B74-228A-2B11FD3AAE3D}"/>
              </a:ext>
            </a:extLst>
          </p:cNvPr>
          <p:cNvSpPr txBox="1"/>
          <p:nvPr/>
        </p:nvSpPr>
        <p:spPr>
          <a:xfrm>
            <a:off x="1809751" y="1163479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out</a:t>
            </a:r>
            <a:endParaRPr kumimoji="1" lang="ko-Kore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E025AA-6CAB-0E9D-9842-A04FA061C416}"/>
              </a:ext>
            </a:extLst>
          </p:cNvPr>
          <p:cNvSpPr txBox="1"/>
          <p:nvPr/>
        </p:nvSpPr>
        <p:spPr>
          <a:xfrm>
            <a:off x="4734150" y="1871660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요청</a:t>
            </a:r>
            <a:endParaRPr kumimoji="1" lang="ko-Kore-KR" altLang="en-US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1D9791-4E45-A595-B506-944A8762C330}"/>
              </a:ext>
            </a:extLst>
          </p:cNvPr>
          <p:cNvSpPr txBox="1"/>
          <p:nvPr/>
        </p:nvSpPr>
        <p:spPr>
          <a:xfrm>
            <a:off x="4739461" y="3243261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응답</a:t>
            </a:r>
            <a:endParaRPr kumimoji="1" lang="ko-Kore-KR" altLang="en-US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E532FC-E3A2-64DA-10B4-70E83C222E3A}"/>
              </a:ext>
            </a:extLst>
          </p:cNvPr>
          <p:cNvSpPr txBox="1"/>
          <p:nvPr/>
        </p:nvSpPr>
        <p:spPr>
          <a:xfrm>
            <a:off x="6095997" y="386083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 err="1"/>
              <a:t>writeUTF</a:t>
            </a:r>
            <a:r>
              <a:rPr kumimoji="1" lang="en-US" altLang="ko-KR" sz="1100" b="1" dirty="0"/>
              <a:t>()</a:t>
            </a:r>
            <a:endParaRPr kumimoji="1" lang="ko-Kore-KR" altLang="en-US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99A8C6-900D-39E3-9661-0F9EF6C6075C}"/>
              </a:ext>
            </a:extLst>
          </p:cNvPr>
          <p:cNvSpPr txBox="1"/>
          <p:nvPr/>
        </p:nvSpPr>
        <p:spPr>
          <a:xfrm>
            <a:off x="8921600" y="5746472"/>
            <a:ext cx="57415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쌓임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3E6A0D-F113-0CDC-2D1C-50D150BC83BA}"/>
              </a:ext>
            </a:extLst>
          </p:cNvPr>
          <p:cNvSpPr txBox="1"/>
          <p:nvPr/>
        </p:nvSpPr>
        <p:spPr>
          <a:xfrm>
            <a:off x="6095998" y="434960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/>
              <a:t>toString</a:t>
            </a:r>
            <a:r>
              <a:rPr kumimoji="1" lang="en-US" altLang="ko-Kore-KR" sz="1100" b="1" dirty="0"/>
              <a:t>()</a:t>
            </a:r>
            <a:endParaRPr kumimoji="1" lang="ko-Kore-KR" altLang="en-US" sz="11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83E26A-565F-F07D-B838-66F4968C1CD5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6541678" y="4122446"/>
            <a:ext cx="1" cy="2271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B258B2-EE6E-1021-1518-841B66E548D1}"/>
              </a:ext>
            </a:extLst>
          </p:cNvPr>
          <p:cNvSpPr txBox="1"/>
          <p:nvPr/>
        </p:nvSpPr>
        <p:spPr>
          <a:xfrm>
            <a:off x="10292316" y="1683486"/>
            <a:ext cx="945412" cy="1107996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println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09981C-D15E-8A2B-8993-C0613D7E62FD}"/>
              </a:ext>
            </a:extLst>
          </p:cNvPr>
          <p:cNvSpPr txBox="1"/>
          <p:nvPr/>
        </p:nvSpPr>
        <p:spPr>
          <a:xfrm>
            <a:off x="10477943" y="131666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호출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>
            <a:alpha val="51634"/>
          </a:srgbClr>
        </a:solidFill>
        <a:ln>
          <a:solidFill>
            <a:srgbClr val="7030A0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17792</TotalTime>
  <Words>1843</Words>
  <Application>Microsoft Macintosh PowerPoint</Application>
  <PresentationFormat>와이드스크린</PresentationFormat>
  <Paragraphs>1070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9" baseType="lpstr">
      <vt:lpstr>맑은 고딕</vt:lpstr>
      <vt:lpstr>Arial</vt:lpstr>
      <vt:lpstr>Wingdings</vt:lpstr>
      <vt:lpstr>Office 테마</vt:lpstr>
      <vt:lpstr>2022-09-13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877</cp:revision>
  <dcterms:created xsi:type="dcterms:W3CDTF">2022-07-12T09:40:21Z</dcterms:created>
  <dcterms:modified xsi:type="dcterms:W3CDTF">2022-09-13T10:22:57Z</dcterms:modified>
</cp:coreProperties>
</file>