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3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429BB-80AB-D70F-1AC2-321128E73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A08A3-D05D-BD67-C287-7A77CD58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51342-C821-31B9-B08C-E5178208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6C0E-4181-C7D3-7825-2DAEC2DC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C860D-58D7-4E5C-1D57-BD9B839D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946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40721-30FE-D509-38AD-A79BFD8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C8001-D71E-8C8F-A9A3-5C558B66F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44479-A1AA-D274-9BC5-339B7884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F47F3-37B0-EF59-D1C1-621C8CC9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850C-F491-988D-3459-BFBCB3F6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284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057062-1D84-D023-E2DF-85821967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83E27-2C49-4562-C38E-7A248DB5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2E2EF-4300-2AE7-2A57-078D4363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CB01E-46C5-73AF-4F5A-ADD93618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51503-1634-9433-D418-707C119A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85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301F4-FB9D-A621-2447-E2892D28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4F06-F148-E608-F185-FC864740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DA953-FBEF-F99D-9A03-01432A6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019A5-7379-5DA4-4AA1-CD481DC3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1F647-2612-0082-8145-E3C3B37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92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843D-835C-0CE4-6813-46A1C9CB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240BE0-B3D2-EE1A-8C13-189D5DFEA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453D4-0434-CD4B-5331-BDC183B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546D9-D5B3-EF20-6AFD-CFEB940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9948D-8154-B7D0-4C03-D6A21FE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89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09AE4-0584-2ECD-8955-30FDCA50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C001-BFA6-B9D4-2F48-0D4B1417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4D63E9-1389-A2D4-2E60-AFAAFC5F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D52C98-D966-7E18-DD64-0E41CDE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890C3-28FF-60C7-8F3A-305CD3D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03F522-97B1-A77F-D5EB-4845617A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87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4B16-8E16-DDE4-020B-623182F5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30EB-B8B1-8B7B-FD3F-3398D887F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7639E0-6CBE-8F80-30A0-07E5847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B05036-E4F3-2FA1-F5BD-B4CDA84EA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BA08D-AACE-C658-4E80-4841361D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8112C8-7F55-1952-063F-E3CC4EA2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25FA68-CF91-6604-B266-8BDD72E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DE9CD-9D41-F90B-022F-0082D95A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507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D66B1-D743-21A7-33BC-88CB55DC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A1EA6-5C5C-92C7-826B-A0BB729C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C6F982-F6E9-347D-5760-62B1981C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CBEAE-F032-B76C-456A-463CC121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5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5BAF7E-BCC2-C00C-CDB0-E3B50CEA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7F1655-1730-D9FF-5393-6FE27175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D88DD-FA49-4F8B-98C7-D6B74A8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3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DFE28-B09A-57E1-C1E9-018FCD0E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12CB68-A366-2284-85E6-0C10EF07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BAB1F-2297-C458-0900-22C0E7AC4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25663-E575-9D8E-48FC-44386004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3192-7EC0-47AE-D0C3-CE60E34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0BE35-4C2F-449F-0A0C-E547C02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706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3A6EA-84B9-22BC-4063-96E9AC7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D356B1-0052-6BDB-3F6D-9475A34F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12E53-4998-2BA6-20EC-97E36922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7072-71C5-21EF-ABED-FDADF1FE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D3747A-808E-AAAC-A378-4784191B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EC484-E014-FE69-4633-BC7E832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6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7E0CA1-9665-A3D3-F138-3F3369F8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AFD7-9181-265F-10FC-BCBE310F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B02A3-CE19-0BDA-E5A0-71AD06B3F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7D13-2EC9-6E43-941A-57BBEAD71055}" type="datetimeFigureOut">
              <a:rPr kumimoji="1" lang="ko-Kore-KR" altLang="en-US" smtClean="0"/>
              <a:t>2022. 9. 28.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F51BD-B6DC-B1DF-437A-21DDCF1C1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B0B7A-F281-4409-C715-FF7C805BA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908A-CBD2-A041-92C5-A904D43B3A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4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1@test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C70DC-E9CC-CBB8-85C0-D91C6C595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2022.09.28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4F72AF-E0E6-E8F6-A714-2C931D570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비트캠프</a:t>
            </a:r>
          </a:p>
        </p:txBody>
      </p:sp>
    </p:spTree>
    <p:extLst>
      <p:ext uri="{BB962C8B-B14F-4D97-AF65-F5344CB8AC3E}">
        <p14:creationId xmlns:p14="http://schemas.microsoft.com/office/powerpoint/2010/main" val="16144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7D4EF1-D1CC-9727-919F-9CC67D477B75}"/>
              </a:ext>
            </a:extLst>
          </p:cNvPr>
          <p:cNvSpPr/>
          <p:nvPr/>
        </p:nvSpPr>
        <p:spPr>
          <a:xfrm>
            <a:off x="2017986" y="1198179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D8C802-86BA-9428-D134-D7CC673E0D19}"/>
              </a:ext>
            </a:extLst>
          </p:cNvPr>
          <p:cNvSpPr/>
          <p:nvPr/>
        </p:nvSpPr>
        <p:spPr>
          <a:xfrm>
            <a:off x="5090729" y="1191829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A8C7BE-BCE9-D5F5-6C99-7EE8F5A0BE79}"/>
              </a:ext>
            </a:extLst>
          </p:cNvPr>
          <p:cNvSpPr/>
          <p:nvPr/>
        </p:nvSpPr>
        <p:spPr>
          <a:xfrm>
            <a:off x="635876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F07-7348-EE7E-167A-E8037DFD75A9}"/>
              </a:ext>
            </a:extLst>
          </p:cNvPr>
          <p:cNvSpPr/>
          <p:nvPr/>
        </p:nvSpPr>
        <p:spPr>
          <a:xfrm>
            <a:off x="3363310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736463-E14A-321B-C7B6-F2DD2866F978}"/>
              </a:ext>
            </a:extLst>
          </p:cNvPr>
          <p:cNvSpPr/>
          <p:nvPr/>
        </p:nvSpPr>
        <p:spPr>
          <a:xfrm>
            <a:off x="6805448" y="3003331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65936E-2AE8-5B15-654B-D28BDB2A5764}"/>
              </a:ext>
            </a:extLst>
          </p:cNvPr>
          <p:cNvSpPr/>
          <p:nvPr/>
        </p:nvSpPr>
        <p:spPr>
          <a:xfrm>
            <a:off x="10783614" y="3003331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4A7D1B0B-82D6-2622-1716-67D615B181F9}"/>
              </a:ext>
            </a:extLst>
          </p:cNvPr>
          <p:cNvCxnSpPr>
            <a:stCxn id="4" idx="0"/>
            <a:endCxn id="5" idx="0"/>
          </p:cNvCxnSpPr>
          <p:nvPr/>
        </p:nvCxnSpPr>
        <p:spPr>
          <a:xfrm rot="5400000" flipH="1" flipV="1">
            <a:off x="4515507" y="-743388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A75EEB1A-07E1-015A-285E-27AC28B8406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515507" y="107950"/>
            <a:ext cx="6350" cy="3876784"/>
          </a:xfrm>
          <a:prstGeom prst="curvedConnector3">
            <a:avLst>
              <a:gd name="adj1" fmla="val 37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BFA25BE4-A241-29F7-292B-5378486BEF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21877" y="1250293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7BE15936-49FB-524B-5C14-790FA497B371}"/>
              </a:ext>
            </a:extLst>
          </p:cNvPr>
          <p:cNvCxnSpPr>
            <a:cxnSpLocks/>
            <a:stCxn id="7" idx="2"/>
            <a:endCxn id="6" idx="2"/>
          </p:cNvCxnSpPr>
          <p:nvPr/>
        </p:nvCxnSpPr>
        <p:spPr>
          <a:xfrm rot="5400000">
            <a:off x="2963918" y="2088932"/>
            <a:ext cx="12700" cy="353147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4224757D-C89E-AD12-2223-59D429A275B0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450724" y="1282262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C05FA929-DD55-27AE-F626-4644281400FA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>
            <a:off x="6450724" y="2133600"/>
            <a:ext cx="12700" cy="344213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2B258A1B-E345-A134-B148-30EC85F08006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9758855" y="1416269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9F21CB-AE97-23BA-634A-2EA86D3B2B89}"/>
              </a:ext>
            </a:extLst>
          </p:cNvPr>
          <p:cNvCxnSpPr>
            <a:cxnSpLocks/>
            <a:stCxn id="9" idx="2"/>
            <a:endCxn id="8" idx="2"/>
          </p:cNvCxnSpPr>
          <p:nvPr/>
        </p:nvCxnSpPr>
        <p:spPr>
          <a:xfrm rot="5400000">
            <a:off x="9758856" y="2267607"/>
            <a:ext cx="12700" cy="3174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5A4A4ED2-57AD-BA18-6267-280B8A71E441}"/>
              </a:ext>
            </a:extLst>
          </p:cNvPr>
          <p:cNvCxnSpPr>
            <a:cxnSpLocks/>
            <a:stCxn id="46" idx="2"/>
            <a:endCxn id="5" idx="2"/>
          </p:cNvCxnSpPr>
          <p:nvPr/>
        </p:nvCxnSpPr>
        <p:spPr>
          <a:xfrm>
            <a:off x="6457074" y="978994"/>
            <a:ext cx="0" cy="1064173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69551-9F54-6EDF-D868-626E66B3616F}"/>
              </a:ext>
            </a:extLst>
          </p:cNvPr>
          <p:cNvCxnSpPr>
            <a:stCxn id="5" idx="1"/>
            <a:endCxn id="7" idx="0"/>
          </p:cNvCxnSpPr>
          <p:nvPr/>
        </p:nvCxnSpPr>
        <p:spPr>
          <a:xfrm flipH="1">
            <a:off x="4729655" y="1617498"/>
            <a:ext cx="3610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FC4C234-92DD-F54A-2853-0534803AA73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7823419" y="1617498"/>
            <a:ext cx="348374" cy="13858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389C6D-EB33-977B-84B2-9EE881B4A384}"/>
              </a:ext>
            </a:extLst>
          </p:cNvPr>
          <p:cNvSpPr/>
          <p:nvPr/>
        </p:nvSpPr>
        <p:spPr>
          <a:xfrm>
            <a:off x="5442825" y="377495"/>
            <a:ext cx="2028497" cy="6014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기능</a:t>
            </a:r>
            <a:r>
              <a:rPr kumimoji="1" lang="ko-KR" altLang="en-US" sz="1200" dirty="0"/>
              <a:t> 확장 및 교체가 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쉽도록 역할 분리</a:t>
            </a:r>
            <a:endParaRPr kumimoji="1" lang="ko-Kore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04894-74EE-D80A-FBF2-A899648EE2C7}"/>
              </a:ext>
            </a:extLst>
          </p:cNvPr>
          <p:cNvSpPr txBox="1"/>
          <p:nvPr/>
        </p:nvSpPr>
        <p:spPr>
          <a:xfrm>
            <a:off x="8171793" y="1249470"/>
            <a:ext cx="295450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웹</a:t>
            </a:r>
            <a:r>
              <a:rPr kumimoji="1" lang="ko-KR" altLang="en-US" sz="1400" dirty="0"/>
              <a:t> 서버 역할</a:t>
            </a:r>
            <a:endParaRPr kumimoji="1"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어플리케이션 서버 역할</a:t>
            </a:r>
            <a:endParaRPr kumimoji="1" lang="ko-Kore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4D62CA5-71AB-D92E-3BCC-CE183ADECED6}"/>
              </a:ext>
            </a:extLst>
          </p:cNvPr>
          <p:cNvSpPr/>
          <p:nvPr/>
        </p:nvSpPr>
        <p:spPr>
          <a:xfrm>
            <a:off x="2532336" y="27114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BA744C-9C20-AD6E-1009-C5C51A5C7342}"/>
              </a:ext>
            </a:extLst>
          </p:cNvPr>
          <p:cNvSpPr/>
          <p:nvPr/>
        </p:nvSpPr>
        <p:spPr>
          <a:xfrm>
            <a:off x="2532336" y="3957144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C62017-82AA-65D6-F479-5F707230E125}"/>
              </a:ext>
            </a:extLst>
          </p:cNvPr>
          <p:cNvSpPr/>
          <p:nvPr/>
        </p:nvSpPr>
        <p:spPr>
          <a:xfrm>
            <a:off x="5971955" y="2487886"/>
            <a:ext cx="1038443" cy="379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</a:p>
          <a:p>
            <a:pPr algn="ctr"/>
            <a:r>
              <a:rPr kumimoji="1" lang="en-US" altLang="ko-Kore-KR" sz="1200" dirty="0"/>
              <a:t>execute()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E8086DC-689A-5103-511E-614A2C3A2132}"/>
              </a:ext>
            </a:extLst>
          </p:cNvPr>
          <p:cNvSpPr/>
          <p:nvPr/>
        </p:nvSpPr>
        <p:spPr>
          <a:xfrm>
            <a:off x="9765205" y="267740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FAA71E-C8B6-178F-C37B-4D79D5AD9F14}"/>
              </a:ext>
            </a:extLst>
          </p:cNvPr>
          <p:cNvSpPr/>
          <p:nvPr/>
        </p:nvSpPr>
        <p:spPr>
          <a:xfrm>
            <a:off x="9765205" y="395714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88851A5-FFFB-1340-BFA4-C9B48C622E44}"/>
              </a:ext>
            </a:extLst>
          </p:cNvPr>
          <p:cNvSpPr/>
          <p:nvPr/>
        </p:nvSpPr>
        <p:spPr>
          <a:xfrm>
            <a:off x="6159061" y="3908966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return</a:t>
            </a:r>
            <a:endParaRPr kumimoji="1" lang="ko-Kore-KR" altLang="en-US" sz="12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559CC51-ED91-8B0F-16B1-DF767E8A2ABF}"/>
              </a:ext>
            </a:extLst>
          </p:cNvPr>
          <p:cNvSpPr/>
          <p:nvPr/>
        </p:nvSpPr>
        <p:spPr>
          <a:xfrm>
            <a:off x="4032361" y="4328075"/>
            <a:ext cx="1323208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웹</a:t>
            </a:r>
            <a:r>
              <a:rPr kumimoji="1" lang="ko-KR" altLang="en-US" sz="1600" dirty="0"/>
              <a:t> 서버</a:t>
            </a:r>
            <a:endParaRPr kumimoji="1" lang="ko-Kore-KR" altLang="en-US" sz="16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07525E8-BC7C-6F11-61E0-6EBD0A4EDF6F}"/>
              </a:ext>
            </a:extLst>
          </p:cNvPr>
          <p:cNvSpPr/>
          <p:nvPr/>
        </p:nvSpPr>
        <p:spPr>
          <a:xfrm>
            <a:off x="7010398" y="4328075"/>
            <a:ext cx="2412125" cy="5401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DAO, </a:t>
            </a:r>
            <a:r>
              <a:rPr kumimoji="1" lang="en-US" altLang="ko-Kore-KR" sz="1600" dirty="0" err="1"/>
              <a:t>ServletContainer</a:t>
            </a:r>
            <a:r>
              <a:rPr kumimoji="1" lang="ko-Kore-KR" altLang="en-US" sz="1600" dirty="0"/>
              <a:t>관리</a:t>
            </a:r>
            <a:r>
              <a:rPr kumimoji="1" lang="ko-KR" altLang="en-US" sz="1600" dirty="0"/>
              <a:t> 역할</a:t>
            </a:r>
            <a:endParaRPr kumimoji="1" lang="ko-Kore-KR" altLang="en-US" sz="16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3DFDFF-1C58-98DA-330B-B1A60F573F63}"/>
              </a:ext>
            </a:extLst>
          </p:cNvPr>
          <p:cNvSpPr/>
          <p:nvPr/>
        </p:nvSpPr>
        <p:spPr>
          <a:xfrm>
            <a:off x="10690664" y="4328075"/>
            <a:ext cx="1406744" cy="3104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요청 처리</a:t>
            </a:r>
            <a:endParaRPr kumimoji="1" lang="ko-Kore-KR" altLang="en-US" sz="1600" dirty="0"/>
          </a:p>
        </p:txBody>
      </p:sp>
      <p:cxnSp>
        <p:nvCxnSpPr>
          <p:cNvPr id="60" name="구부러진 연결선[U] 59">
            <a:extLst>
              <a:ext uri="{FF2B5EF4-FFF2-40B4-BE49-F238E27FC236}">
                <a16:creationId xmlns:a16="http://schemas.microsoft.com/office/drawing/2014/main" id="{99E98665-7AA6-455E-3D30-0E024BDA64BC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 rot="16200000" flipH="1">
            <a:off x="4612497" y="3971827"/>
            <a:ext cx="1635887" cy="1401570"/>
          </a:xfrm>
          <a:prstGeom prst="curvedConnector3">
            <a:avLst>
              <a:gd name="adj1" fmla="val 230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AD2BBD2-9EA9-8AC5-6AC6-F0DFCE1E9841}"/>
              </a:ext>
            </a:extLst>
          </p:cNvPr>
          <p:cNvSpPr/>
          <p:nvPr/>
        </p:nvSpPr>
        <p:spPr>
          <a:xfrm>
            <a:off x="5167967" y="5490556"/>
            <a:ext cx="1926515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ko-Kore-KR" altLang="en-US" sz="1200" dirty="0"/>
              <a:t>웹</a:t>
            </a:r>
            <a:r>
              <a:rPr kumimoji="1" lang="ko-KR" altLang="en-US" sz="1200" dirty="0"/>
              <a:t> 서버 교체가 쉽다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6795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A5A9A7-E0F8-27E4-9349-8C36A2F708E3}"/>
              </a:ext>
            </a:extLst>
          </p:cNvPr>
          <p:cNvSpPr/>
          <p:nvPr/>
        </p:nvSpPr>
        <p:spPr>
          <a:xfrm>
            <a:off x="525517" y="938048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95EE39-9AF2-A291-0054-BA43B3D2056F}"/>
              </a:ext>
            </a:extLst>
          </p:cNvPr>
          <p:cNvSpPr/>
          <p:nvPr/>
        </p:nvSpPr>
        <p:spPr>
          <a:xfrm>
            <a:off x="525518" y="3915104"/>
            <a:ext cx="1271751" cy="115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97BE8-20D0-C772-E222-38A00FA9C87E}"/>
              </a:ext>
            </a:extLst>
          </p:cNvPr>
          <p:cNvSpPr/>
          <p:nvPr/>
        </p:nvSpPr>
        <p:spPr>
          <a:xfrm>
            <a:off x="2669628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MiniWebServer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8AE36-3B30-EE7B-7B5A-DFE38C1B7F92}"/>
              </a:ext>
            </a:extLst>
          </p:cNvPr>
          <p:cNvSpPr/>
          <p:nvPr/>
        </p:nvSpPr>
        <p:spPr>
          <a:xfrm>
            <a:off x="6111766" y="1090448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ApplicationContainer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DCA3D-EE56-DCDA-1B73-C70CF7C605FD}"/>
              </a:ext>
            </a:extLst>
          </p:cNvPr>
          <p:cNvSpPr/>
          <p:nvPr/>
        </p:nvSpPr>
        <p:spPr>
          <a:xfrm>
            <a:off x="10059933" y="1090448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&lt;&lt;interface&gt;&gt;</a:t>
            </a:r>
            <a:endParaRPr kumimoji="1" lang="en-US" altLang="ko-Kore-KR" sz="1200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355B65F-9BC3-2ED7-5D25-D9DDFBF870D4}"/>
              </a:ext>
            </a:extLst>
          </p:cNvPr>
          <p:cNvSpPr/>
          <p:nvPr/>
        </p:nvSpPr>
        <p:spPr>
          <a:xfrm>
            <a:off x="11184540" y="2280744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WelcomeHandler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976D378-9BD8-FC67-760C-F4DA1523C92A}"/>
              </a:ext>
            </a:extLst>
          </p:cNvPr>
          <p:cNvCxnSpPr>
            <a:stCxn id="9" idx="2"/>
          </p:cNvCxnSpPr>
          <p:nvPr/>
        </p:nvCxnSpPr>
        <p:spPr>
          <a:xfrm flipH="1">
            <a:off x="10622236" y="1941786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56E5FF7-BFED-9ADB-4A8D-35F0440F8F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622236" y="2515913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삼각형 15">
            <a:extLst>
              <a:ext uri="{FF2B5EF4-FFF2-40B4-BE49-F238E27FC236}">
                <a16:creationId xmlns:a16="http://schemas.microsoft.com/office/drawing/2014/main" id="{A912017B-39A0-77D7-2690-2EB496C3DCD1}"/>
              </a:ext>
            </a:extLst>
          </p:cNvPr>
          <p:cNvSpPr/>
          <p:nvPr/>
        </p:nvSpPr>
        <p:spPr>
          <a:xfrm>
            <a:off x="10517132" y="1956373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0B8D4E-B58D-EA43-093C-7320749EB4E3}"/>
              </a:ext>
            </a:extLst>
          </p:cNvPr>
          <p:cNvSpPr/>
          <p:nvPr/>
        </p:nvSpPr>
        <p:spPr>
          <a:xfrm>
            <a:off x="2669628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톰캣</a:t>
            </a:r>
            <a:r>
              <a:rPr kumimoji="1" lang="ko-KR" altLang="en-US" dirty="0"/>
              <a:t> 내장 웹서버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B38D7-66DD-12AC-14BB-255669D6124E}"/>
              </a:ext>
            </a:extLst>
          </p:cNvPr>
          <p:cNvSpPr/>
          <p:nvPr/>
        </p:nvSpPr>
        <p:spPr>
          <a:xfrm>
            <a:off x="6111766" y="4067504"/>
            <a:ext cx="2732690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톰캣</a:t>
            </a:r>
            <a:r>
              <a:rPr kumimoji="1" lang="ko-KR" altLang="en-US" dirty="0"/>
              <a:t> 내장</a:t>
            </a:r>
            <a:r>
              <a:rPr kumimoji="1" lang="en-US" altLang="ko-KR" dirty="0"/>
              <a:t> App Container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D38AA-6F0F-68F6-00E5-F4B9D01F551C}"/>
              </a:ext>
            </a:extLst>
          </p:cNvPr>
          <p:cNvSpPr/>
          <p:nvPr/>
        </p:nvSpPr>
        <p:spPr>
          <a:xfrm>
            <a:off x="10059933" y="4064877"/>
            <a:ext cx="112460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&lt;&lt;interface&gt;&gt;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Servlet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206E9B-A1D4-716C-5380-B32615CE9AD8}"/>
              </a:ext>
            </a:extLst>
          </p:cNvPr>
          <p:cNvSpPr/>
          <p:nvPr/>
        </p:nvSpPr>
        <p:spPr>
          <a:xfrm>
            <a:off x="11184540" y="5255173"/>
            <a:ext cx="2238703" cy="472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WelcomeServlet</a:t>
            </a:r>
            <a:endParaRPr kumimoji="1" lang="ko-Kore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D01ADDF-95CF-D9A3-1A33-6B81D0382654}"/>
              </a:ext>
            </a:extLst>
          </p:cNvPr>
          <p:cNvCxnSpPr>
            <a:stCxn id="19" idx="2"/>
          </p:cNvCxnSpPr>
          <p:nvPr/>
        </p:nvCxnSpPr>
        <p:spPr>
          <a:xfrm flipH="1">
            <a:off x="10622236" y="4916215"/>
            <a:ext cx="1" cy="114825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63310B8A-5C3D-688F-02AF-09A10BF5E886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10622236" y="5490342"/>
            <a:ext cx="562304" cy="131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삼각형 22">
            <a:extLst>
              <a:ext uri="{FF2B5EF4-FFF2-40B4-BE49-F238E27FC236}">
                <a16:creationId xmlns:a16="http://schemas.microsoft.com/office/drawing/2014/main" id="{A4DC18B9-0A02-07F5-097C-6AE5DF4293AD}"/>
              </a:ext>
            </a:extLst>
          </p:cNvPr>
          <p:cNvSpPr/>
          <p:nvPr/>
        </p:nvSpPr>
        <p:spPr>
          <a:xfrm>
            <a:off x="10517132" y="4930802"/>
            <a:ext cx="210207" cy="1812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434B4B-4ADC-E910-3528-5ED77F6D03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161393" y="2094185"/>
            <a:ext cx="1" cy="1820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A0E72BF-C63F-E3B9-E248-F582229C220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035973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F7CBFB0-D53C-9896-7174-6DC1C16C29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7478111" y="1941786"/>
            <a:ext cx="0" cy="2125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144B4ED-B004-21D3-9B11-4B2E5174F8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797268" y="1516117"/>
            <a:ext cx="872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3DCBDFC-E89E-D55A-4A44-64DC2B8106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02318" y="1516117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60310A-6FC3-8B5D-C30B-DDEAB0F483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844456" y="1516117"/>
            <a:ext cx="12154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7552E8-8F18-12E7-178E-C8D652581083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797269" y="4493173"/>
            <a:ext cx="8723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318FF30-20BB-F3E9-868B-B52EB43C651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02318" y="4493173"/>
            <a:ext cx="7094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E8F7F67-59E5-E1D0-E0C3-D8903020D35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8844456" y="4490546"/>
            <a:ext cx="1215477" cy="2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DBD34D6-C9C8-6FAA-BDA8-92576D2E24FF}"/>
              </a:ext>
            </a:extLst>
          </p:cNvPr>
          <p:cNvSpPr/>
          <p:nvPr/>
        </p:nvSpPr>
        <p:spPr>
          <a:xfrm>
            <a:off x="564151" y="2726991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그대로</a:t>
            </a:r>
            <a:r>
              <a:rPr kumimoji="1" lang="ko-KR" altLang="en-US" sz="1200" dirty="0"/>
              <a:t> 사용</a:t>
            </a:r>
            <a:endParaRPr kumimoji="1" lang="ko-Kore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D432A66-DD57-289A-3869-6AA69A60EC97}"/>
              </a:ext>
            </a:extLst>
          </p:cNvPr>
          <p:cNvSpPr/>
          <p:nvPr/>
        </p:nvSpPr>
        <p:spPr>
          <a:xfrm>
            <a:off x="3737961" y="276575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F4E8E95-489B-E25F-7E6A-8B262667CF7B}"/>
              </a:ext>
            </a:extLst>
          </p:cNvPr>
          <p:cNvSpPr/>
          <p:nvPr/>
        </p:nvSpPr>
        <p:spPr>
          <a:xfrm>
            <a:off x="7180099" y="280779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교체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055396-E477-A69C-1877-287B97276416}"/>
              </a:ext>
            </a:extLst>
          </p:cNvPr>
          <p:cNvSpPr/>
          <p:nvPr/>
        </p:nvSpPr>
        <p:spPr>
          <a:xfrm>
            <a:off x="9154182" y="137335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9B9C97B-0860-C59D-FE69-D833FCF09D45}"/>
              </a:ext>
            </a:extLst>
          </p:cNvPr>
          <p:cNvSpPr/>
          <p:nvPr/>
        </p:nvSpPr>
        <p:spPr>
          <a:xfrm>
            <a:off x="9154182" y="4347781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call</a:t>
            </a:r>
            <a:endParaRPr kumimoji="1" lang="ko-Kore-KR" altLang="en-US" sz="1200" dirty="0"/>
          </a:p>
        </p:txBody>
      </p:sp>
      <p:cxnSp>
        <p:nvCxnSpPr>
          <p:cNvPr id="68" name="구부러진 연결선[U] 67">
            <a:extLst>
              <a:ext uri="{FF2B5EF4-FFF2-40B4-BE49-F238E27FC236}">
                <a16:creationId xmlns:a16="http://schemas.microsoft.com/office/drawing/2014/main" id="{BD077EA4-B756-2597-8684-B094D205323B}"/>
              </a:ext>
            </a:extLst>
          </p:cNvPr>
          <p:cNvCxnSpPr>
            <a:cxnSpLocks/>
            <a:stCxn id="69" idx="2"/>
            <a:endCxn id="9" idx="0"/>
          </p:cNvCxnSpPr>
          <p:nvPr/>
        </p:nvCxnSpPr>
        <p:spPr>
          <a:xfrm rot="5400000">
            <a:off x="10820044" y="405223"/>
            <a:ext cx="487418" cy="88303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EBBC39A-DC9C-1755-B5C9-71D2A87190AA}"/>
              </a:ext>
            </a:extLst>
          </p:cNvPr>
          <p:cNvSpPr/>
          <p:nvPr/>
        </p:nvSpPr>
        <p:spPr>
          <a:xfrm>
            <a:off x="10818538" y="31750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내가 만든 규칙</a:t>
            </a:r>
            <a:endParaRPr kumimoji="1" lang="ko-Kore-KR" altLang="en-US" sz="1200" dirty="0"/>
          </a:p>
        </p:txBody>
      </p:sp>
      <p:cxnSp>
        <p:nvCxnSpPr>
          <p:cNvPr id="71" name="구부러진 연결선[U] 70">
            <a:extLst>
              <a:ext uri="{FF2B5EF4-FFF2-40B4-BE49-F238E27FC236}">
                <a16:creationId xmlns:a16="http://schemas.microsoft.com/office/drawing/2014/main" id="{222E17C7-FB72-784E-6A03-DDFFAE510373}"/>
              </a:ext>
            </a:extLst>
          </p:cNvPr>
          <p:cNvCxnSpPr>
            <a:cxnSpLocks/>
            <a:stCxn id="72" idx="2"/>
            <a:endCxn id="19" idx="0"/>
          </p:cNvCxnSpPr>
          <p:nvPr/>
        </p:nvCxnSpPr>
        <p:spPr>
          <a:xfrm rot="5400000">
            <a:off x="10826791" y="3284687"/>
            <a:ext cx="575637" cy="98474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A65EBD0-2064-765E-789A-CCA15CAC2D37}"/>
              </a:ext>
            </a:extLst>
          </p:cNvPr>
          <p:cNvSpPr/>
          <p:nvPr/>
        </p:nvSpPr>
        <p:spPr>
          <a:xfrm>
            <a:off x="10920249" y="3203711"/>
            <a:ext cx="1373462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JAVA</a:t>
            </a:r>
            <a:r>
              <a:rPr kumimoji="1" lang="ko-KR" altLang="en-US" sz="1200" dirty="0"/>
              <a:t>가 만든 규칙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1CABAE7-1BC8-C629-919D-99ABC831741D}"/>
              </a:ext>
            </a:extLst>
          </p:cNvPr>
          <p:cNvSpPr/>
          <p:nvPr/>
        </p:nvSpPr>
        <p:spPr>
          <a:xfrm>
            <a:off x="2406541" y="3490532"/>
            <a:ext cx="6968358" cy="2000467"/>
          </a:xfrm>
          <a:prstGeom prst="rect">
            <a:avLst/>
          </a:prstGeom>
          <a:noFill/>
          <a:ln w="41275"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B11D0-DE4F-9BB2-B48C-DC73A3E22D97}"/>
              </a:ext>
            </a:extLst>
          </p:cNvPr>
          <p:cNvSpPr/>
          <p:nvPr/>
        </p:nvSpPr>
        <p:spPr>
          <a:xfrm>
            <a:off x="6896647" y="5330721"/>
            <a:ext cx="1373462" cy="285529"/>
          </a:xfrm>
          <a:prstGeom prst="rect">
            <a:avLst/>
          </a:prstGeom>
          <a:ln>
            <a:solidFill>
              <a:srgbClr val="C43EA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/>
              <a:t>Tomcat </a:t>
            </a:r>
            <a:r>
              <a:rPr kumimoji="1" lang="en-US" altLang="ko-Kore-KR" sz="1200" dirty="0"/>
              <a:t>Server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4987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5AB6D5B-8E23-EB90-6719-84FCF9FB2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584050"/>
              </p:ext>
            </p:extLst>
          </p:nvPr>
        </p:nvGraphicFramePr>
        <p:xfrm>
          <a:off x="-1" y="1825880"/>
          <a:ext cx="2848400" cy="251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200">
                  <a:extLst>
                    <a:ext uri="{9D8B030D-6E8A-4147-A177-3AD203B41FA5}">
                      <a16:colId xmlns:a16="http://schemas.microsoft.com/office/drawing/2014/main" val="1363028436"/>
                    </a:ext>
                  </a:extLst>
                </a:gridCol>
                <a:gridCol w="1424200">
                  <a:extLst>
                    <a:ext uri="{9D8B030D-6E8A-4147-A177-3AD203B41FA5}">
                      <a16:colId xmlns:a16="http://schemas.microsoft.com/office/drawing/2014/main" val="2727441020"/>
                    </a:ext>
                  </a:extLst>
                </a:gridCol>
              </a:tblGrid>
              <a:tr h="46800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Key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Value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62276"/>
                  </a:ext>
                </a:extLst>
              </a:tr>
              <a:tr h="4834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email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hlinkClick r:id="rId2"/>
                        </a:rPr>
                        <a:t>user1@test.com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11494"/>
                  </a:ext>
                </a:extLst>
              </a:tr>
              <a:tr h="51500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name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okok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22482"/>
                  </a:ext>
                </a:extLst>
              </a:tr>
              <a:tr h="1052422">
                <a:tc>
                  <a:txBody>
                    <a:bodyPr/>
                    <a:lstStyle/>
                    <a:p>
                      <a:pPr algn="ctr"/>
                      <a:endParaRPr lang="ko-Kore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88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5F77F5D-E977-3713-0002-B0A9F0D60C2E}"/>
              </a:ext>
            </a:extLst>
          </p:cNvPr>
          <p:cNvSpPr/>
          <p:nvPr/>
        </p:nvSpPr>
        <p:spPr>
          <a:xfrm>
            <a:off x="3484177" y="2483186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Web</a:t>
            </a:r>
          </a:p>
          <a:p>
            <a:pPr algn="ctr"/>
            <a:r>
              <a:rPr kumimoji="1" lang="en-US" altLang="ko-Kore-KR" dirty="0"/>
              <a:t>Browser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33557-087E-CA6E-6AB2-D4993C0D857C}"/>
              </a:ext>
            </a:extLst>
          </p:cNvPr>
          <p:cNvSpPr/>
          <p:nvPr/>
        </p:nvSpPr>
        <p:spPr>
          <a:xfrm>
            <a:off x="5573325" y="2491464"/>
            <a:ext cx="1177159" cy="1208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Tomcat</a:t>
            </a:r>
          </a:p>
          <a:p>
            <a:pPr algn="ctr"/>
            <a:r>
              <a:rPr kumimoji="1" lang="en-US" altLang="ko-Kore-KR" dirty="0"/>
              <a:t>Server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87C85F-2B5A-F185-69C9-E7A575EA6DB0}"/>
              </a:ext>
            </a:extLst>
          </p:cNvPr>
          <p:cNvSpPr/>
          <p:nvPr/>
        </p:nvSpPr>
        <p:spPr>
          <a:xfrm>
            <a:off x="8185782" y="148237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Servlet Context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172F0A-2179-1CF9-4714-550E837BE91B}"/>
              </a:ext>
            </a:extLst>
          </p:cNvPr>
          <p:cNvSpPr/>
          <p:nvPr/>
        </p:nvSpPr>
        <p:spPr>
          <a:xfrm>
            <a:off x="8185781" y="2456918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Http Session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2DA093-A753-DC02-FBC3-57EEECDBA853}"/>
              </a:ext>
            </a:extLst>
          </p:cNvPr>
          <p:cNvSpPr/>
          <p:nvPr/>
        </p:nvSpPr>
        <p:spPr>
          <a:xfrm>
            <a:off x="8185780" y="3431752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ServletRequest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1A71C-98A8-C47B-C565-4845E991AAA2}"/>
              </a:ext>
            </a:extLst>
          </p:cNvPr>
          <p:cNvSpPr/>
          <p:nvPr/>
        </p:nvSpPr>
        <p:spPr>
          <a:xfrm>
            <a:off x="8185780" y="4411256"/>
            <a:ext cx="2900855" cy="504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PageContext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62345D-DE2F-DEA3-FB3D-7CB08F25426A}"/>
              </a:ext>
            </a:extLst>
          </p:cNvPr>
          <p:cNvSpPr/>
          <p:nvPr/>
        </p:nvSpPr>
        <p:spPr>
          <a:xfrm>
            <a:off x="11268814" y="1403514"/>
            <a:ext cx="1082565" cy="662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DAO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ore-KR" sz="1200" dirty="0"/>
              <a:t>Connection</a:t>
            </a:r>
            <a:endParaRPr kumimoji="1"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FF087-B99E-4701-F848-C1CBA2FBE7E2}"/>
              </a:ext>
            </a:extLst>
          </p:cNvPr>
          <p:cNvSpPr/>
          <p:nvPr/>
        </p:nvSpPr>
        <p:spPr>
          <a:xfrm>
            <a:off x="11268814" y="2445789"/>
            <a:ext cx="1504731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로그인 사용자</a:t>
            </a:r>
            <a:endParaRPr kumimoji="1"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 err="1"/>
              <a:t>입력값</a:t>
            </a:r>
            <a:endParaRPr kumimoji="1"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75F81B-A874-F108-36BD-25004F761D0E}"/>
              </a:ext>
            </a:extLst>
          </p:cNvPr>
          <p:cNvSpPr/>
          <p:nvPr/>
        </p:nvSpPr>
        <p:spPr>
          <a:xfrm>
            <a:off x="11268814" y="3527839"/>
            <a:ext cx="1462690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/>
              <a:t>요청 처리 결과</a:t>
            </a:r>
            <a:endParaRPr kumimoji="1"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2928A3-5FE0-ABBC-F8A2-A0F17BB8A48C}"/>
              </a:ext>
            </a:extLst>
          </p:cNvPr>
          <p:cNvSpPr/>
          <p:nvPr/>
        </p:nvSpPr>
        <p:spPr>
          <a:xfrm>
            <a:off x="11268814" y="4507343"/>
            <a:ext cx="1651876" cy="31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/>
              <a:t>EL</a:t>
            </a:r>
            <a:r>
              <a:rPr kumimoji="1" lang="ko-KR" altLang="en-US" sz="1200" dirty="0"/>
              <a:t>에서 사용할 객체</a:t>
            </a:r>
            <a:endParaRPr kumimoji="1" lang="en-US" altLang="ko-KR" sz="1200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FCD92F33-DAC5-EE2F-A646-D7563035C2A9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16200000" flipH="1">
            <a:off x="2419825" y="830254"/>
            <a:ext cx="657306" cy="2648558"/>
          </a:xfrm>
          <a:prstGeom prst="curvedConnector3">
            <a:avLst>
              <a:gd name="adj1" fmla="val -3477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DEE01F7-D464-AA7B-A27B-E30055FE3C7A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422022" y="2694053"/>
            <a:ext cx="652912" cy="2648558"/>
          </a:xfrm>
          <a:prstGeom prst="curvedConnector3">
            <a:avLst>
              <a:gd name="adj1" fmla="val 1350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2FF05F-2C1A-6C46-EFED-046D90EE3BE4}"/>
              </a:ext>
            </a:extLst>
          </p:cNvPr>
          <p:cNvSpPr/>
          <p:nvPr/>
        </p:nvSpPr>
        <p:spPr>
          <a:xfrm>
            <a:off x="0" y="1281305"/>
            <a:ext cx="1194482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쿠키 테이블</a:t>
            </a:r>
            <a:endParaRPr kumimoji="1" lang="ko-Kore-KR" altLang="en-US" sz="12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69B957-2606-3D51-10ED-292EE45309BF}"/>
              </a:ext>
            </a:extLst>
          </p:cNvPr>
          <p:cNvSpPr/>
          <p:nvPr/>
        </p:nvSpPr>
        <p:spPr>
          <a:xfrm>
            <a:off x="413357" y="4954670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클라이언트 저장소</a:t>
            </a:r>
            <a:endParaRPr kumimoji="1" lang="ko-Kore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FE24F8-C5E9-6675-9F5F-D872A22E5AAE}"/>
              </a:ext>
            </a:extLst>
          </p:cNvPr>
          <p:cNvSpPr/>
          <p:nvPr/>
        </p:nvSpPr>
        <p:spPr>
          <a:xfrm>
            <a:off x="8625365" y="5273386"/>
            <a:ext cx="2021684" cy="3630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서버 저장소</a:t>
            </a:r>
            <a:endParaRPr kumimoji="1" lang="ko-Kore-KR" altLang="en-US" sz="12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29C27A-02AD-2559-D63D-F51AAA163267}"/>
              </a:ext>
            </a:extLst>
          </p:cNvPr>
          <p:cNvSpPr/>
          <p:nvPr/>
        </p:nvSpPr>
        <p:spPr>
          <a:xfrm>
            <a:off x="3116921" y="1590825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 보낼 쿠키를 꺼냄</a:t>
            </a:r>
            <a:endParaRPr kumimoji="1" lang="en-US" altLang="ko-Kore-KR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6A1FD6-EAED-3BBC-E39D-CEEC02C73795}"/>
              </a:ext>
            </a:extLst>
          </p:cNvPr>
          <p:cNvSpPr/>
          <p:nvPr/>
        </p:nvSpPr>
        <p:spPr>
          <a:xfrm>
            <a:off x="3116921" y="4188627"/>
            <a:ext cx="1441339" cy="50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서버로부터</a:t>
            </a:r>
            <a:endParaRPr kumimoji="1" lang="en-US" altLang="ko-KR" sz="1200" dirty="0"/>
          </a:p>
          <a:p>
            <a:pPr algn="ctr"/>
            <a:r>
              <a:rPr kumimoji="1" lang="ko-KR" altLang="en-US" sz="1200" dirty="0"/>
              <a:t>받은 쿠키 저장</a:t>
            </a:r>
            <a:endParaRPr kumimoji="1" lang="en-US" altLang="ko-Kore-KR" sz="1200" dirty="0"/>
          </a:p>
        </p:txBody>
      </p:sp>
      <p:cxnSp>
        <p:nvCxnSpPr>
          <p:cNvPr id="26" name="구부러진 연결선[U] 25">
            <a:extLst>
              <a:ext uri="{FF2B5EF4-FFF2-40B4-BE49-F238E27FC236}">
                <a16:creationId xmlns:a16="http://schemas.microsoft.com/office/drawing/2014/main" id="{8CF83C94-BBAD-E132-2B5D-575CFA80241F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16200000" flipH="1">
            <a:off x="5113192" y="144275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95E03941-1D02-7229-6708-3DC8FBB0994F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5113192" y="2651441"/>
            <a:ext cx="8278" cy="2089148"/>
          </a:xfrm>
          <a:prstGeom prst="curvedConnector3">
            <a:avLst>
              <a:gd name="adj1" fmla="val -276153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928CF3D-5740-169B-F04E-9E4F26743788}"/>
              </a:ext>
            </a:extLst>
          </p:cNvPr>
          <p:cNvSpPr/>
          <p:nvPr/>
        </p:nvSpPr>
        <p:spPr>
          <a:xfrm>
            <a:off x="4843514" y="2137842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요청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4C42C0-4D71-821D-DC45-705C8F408672}"/>
              </a:ext>
            </a:extLst>
          </p:cNvPr>
          <p:cNvSpPr/>
          <p:nvPr/>
        </p:nvSpPr>
        <p:spPr>
          <a:xfrm>
            <a:off x="4843514" y="3774683"/>
            <a:ext cx="596024" cy="285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응답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4A05B8C-6EE3-4F95-F2EF-A14604A6CAFC}"/>
              </a:ext>
            </a:extLst>
          </p:cNvPr>
          <p:cNvSpPr/>
          <p:nvPr/>
        </p:nvSpPr>
        <p:spPr>
          <a:xfrm>
            <a:off x="4885773" y="2962783"/>
            <a:ext cx="601718" cy="4230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HTTP</a:t>
            </a:r>
            <a:endParaRPr kumimoji="1" lang="ko-Kore-KR" altLang="en-US" sz="1200" dirty="0"/>
          </a:p>
        </p:txBody>
      </p:sp>
      <p:cxnSp>
        <p:nvCxnSpPr>
          <p:cNvPr id="53" name="구부러진 연결선[U] 52">
            <a:extLst>
              <a:ext uri="{FF2B5EF4-FFF2-40B4-BE49-F238E27FC236}">
                <a16:creationId xmlns:a16="http://schemas.microsoft.com/office/drawing/2014/main" id="{497F22CE-B78C-DEA5-DF56-9F956783FD5D}"/>
              </a:ext>
            </a:extLst>
          </p:cNvPr>
          <p:cNvCxnSpPr>
            <a:stCxn id="7" idx="1"/>
            <a:endCxn id="10" idx="1"/>
          </p:cNvCxnSpPr>
          <p:nvPr/>
        </p:nvCxnSpPr>
        <p:spPr>
          <a:xfrm rot="10800000" flipV="1">
            <a:off x="8185780" y="1734624"/>
            <a:ext cx="2" cy="2928880"/>
          </a:xfrm>
          <a:prstGeom prst="curvedConnector3">
            <a:avLst>
              <a:gd name="adj1" fmla="val 114301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F0DADC-DF36-228C-CFC1-627E5E1683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750484" y="3095809"/>
            <a:ext cx="12531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955ED6-D604-8C9A-04F2-0192EB790918}"/>
              </a:ext>
            </a:extLst>
          </p:cNvPr>
          <p:cNvSpPr/>
          <p:nvPr/>
        </p:nvSpPr>
        <p:spPr>
          <a:xfrm>
            <a:off x="6809714" y="3286579"/>
            <a:ext cx="1253114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getAttribute</a:t>
            </a:r>
            <a:r>
              <a:rPr kumimoji="1" lang="en-US" altLang="ko-Kore-KR" sz="1200" dirty="0"/>
              <a:t>()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FDA4A6-5A2D-3736-8895-BA1D9B7238B0}"/>
              </a:ext>
            </a:extLst>
          </p:cNvPr>
          <p:cNvSpPr/>
          <p:nvPr/>
        </p:nvSpPr>
        <p:spPr>
          <a:xfrm>
            <a:off x="6809714" y="2654047"/>
            <a:ext cx="1253117" cy="279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/>
              <a:t>setAttribute</a:t>
            </a:r>
            <a:r>
              <a:rPr kumimoji="1" lang="en-US" altLang="ko-Kore-KR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893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137</Words>
  <Application>Microsoft Macintosh PowerPoint</Application>
  <PresentationFormat>와이드스크린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2022.09.28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2022.09.19</dc:title>
  <dc:creator>박지민</dc:creator>
  <cp:lastModifiedBy>박지민</cp:lastModifiedBy>
  <cp:revision>48</cp:revision>
  <dcterms:created xsi:type="dcterms:W3CDTF">2022-09-19T23:54:28Z</dcterms:created>
  <dcterms:modified xsi:type="dcterms:W3CDTF">2022-09-28T04:31:30Z</dcterms:modified>
</cp:coreProperties>
</file>