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3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9285-B0CD-A849-81C8-31EC078BFB51}" type="datetimeFigureOut">
              <a:rPr kumimoji="1" lang="ko-Kore-KR" altLang="en-US" smtClean="0"/>
              <a:t>2022. 10. 5.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31A4E-D473-3D48-8527-1376D53B2E4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740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31A4E-D473-3D48-8527-1376D53B2E44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9517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31A4E-D473-3D48-8527-1376D53B2E44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0768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31A4E-D473-3D48-8527-1376D53B2E44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204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429BB-80AB-D70F-1AC2-321128E73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8A08A3-D05D-BD67-C287-7A77CD58F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051342-C821-31B9-B08C-E5178208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B6C0E-4181-C7D3-7825-2DAEC2DC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C860D-58D7-4E5C-1D57-BD9B839D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946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40721-30FE-D509-38AD-A79BFD8C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9C8001-D71E-8C8F-A9A3-5C558B66F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44479-A1AA-D274-9BC5-339B7884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5F47F3-37B0-EF59-D1C1-621C8CC9E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C5850C-F491-988D-3459-BFBCB3F6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284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057062-1D84-D023-E2DF-85821967E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583E27-2C49-4562-C38E-7A248DB5E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42E2EF-4300-2AE7-2A57-078D4363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FCB01E-46C5-73AF-4F5A-ADD93618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51503-1634-9433-D418-707C119A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485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301F4-FB9D-A621-2447-E2892D28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84F06-F148-E608-F185-FC8647401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DA953-FBEF-F99D-9A03-01432A69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019A5-7379-5DA4-4AA1-CD481DC3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1F647-2612-0082-8145-E3C3B373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92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0843D-835C-0CE4-6813-46A1C9CB7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240BE0-B3D2-EE1A-8C13-189D5DFEA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E453D4-0434-CD4B-5331-BDC183BE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8546D9-D5B3-EF20-6AFD-CFEB9401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9948D-8154-B7D0-4C03-D6A21FE1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289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09AE4-0584-2ECD-8955-30FDCA50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BAC001-BFA6-B9D4-2F48-0D4B14178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D63E9-1389-A2D4-2E60-AFAAFC5FE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D52C98-D966-7E18-DD64-0E41CDEC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A890C3-28FF-60C7-8F3A-305CD3D4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03F522-97B1-A77F-D5EB-4845617A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887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74B16-8E16-DDE4-020B-623182F58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1B30EB-B8B1-8B7B-FD3F-3398D887F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7639E0-6CBE-8F80-30A0-07E5847A5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B05036-E4F3-2FA1-F5BD-B4CDA84EA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4BA08D-AACE-C658-4E80-4841361DF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8112C8-7F55-1952-063F-E3CC4EA2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25FA68-CF91-6604-B266-8BDD72ED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0DE9CD-9D41-F90B-022F-0082D95A5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507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D66B1-D743-21A7-33BC-88CB55DC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7A1EA6-5C5C-92C7-826B-A0BB729C6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C6F982-F6E9-347D-5760-62B1981C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8CBEAE-F032-B76C-456A-463CC121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54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5BAF7E-BCC2-C00C-CDB0-E3B50CEA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7F1655-1730-D9FF-5393-6FE27175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CD88DD-FA49-4F8B-98C7-D6B74A89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733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DFE28-B09A-57E1-C1E9-018FCD0E3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2CB68-A366-2284-85E6-0C10EF07D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FBAB1F-2297-C458-0900-22C0E7AC4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B25663-E575-9D8E-48FC-44386004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E13192-7EC0-47AE-D0C3-CE60E34B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0BE35-4C2F-449F-0A0C-E547C027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706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3A6EA-84B9-22BC-4063-96E9AC781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D356B1-0052-6BDB-3F6D-9475A34F3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F12E53-4998-2BA6-20EC-97E369227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AC7072-71C5-21EF-ABED-FDADF1FE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D3747A-808E-AAAC-A378-4784191B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AEC484-E014-FE69-4633-BC7E832A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960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7E0CA1-9665-A3D3-F138-3F3369F89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CAFD7-9181-265F-10FC-BCBE310F5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B02A3-CE19-0BDA-E5A0-71AD06B3F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37D13-2EC9-6E43-941A-57BBEAD71055}" type="datetimeFigureOut">
              <a:rPr kumimoji="1" lang="ko-Kore-KR" altLang="en-US" smtClean="0"/>
              <a:t>2022. 10. 5.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DF51BD-B6DC-B1DF-437A-21DDCF1C1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7B0B7A-F281-4409-C715-FF7C805BA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942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user1@test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C70DC-E9CC-CBB8-85C0-D91C6C5956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2022.</a:t>
            </a:r>
            <a:r>
              <a:rPr kumimoji="1" lang="en-US" altLang="ko-KR" dirty="0"/>
              <a:t>10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05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4F72AF-E0E6-E8F6-A714-2C931D570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ore-KR" altLang="en-US" dirty="0"/>
              <a:t>비트캠프</a:t>
            </a:r>
          </a:p>
        </p:txBody>
      </p:sp>
    </p:spTree>
    <p:extLst>
      <p:ext uri="{BB962C8B-B14F-4D97-AF65-F5344CB8AC3E}">
        <p14:creationId xmlns:p14="http://schemas.microsoft.com/office/powerpoint/2010/main" val="1614492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00BD52-64D8-B9F4-13B2-CBE12B39F9DD}"/>
              </a:ext>
            </a:extLst>
          </p:cNvPr>
          <p:cNvSpPr/>
          <p:nvPr/>
        </p:nvSpPr>
        <p:spPr>
          <a:xfrm>
            <a:off x="882869" y="2102069"/>
            <a:ext cx="128226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596BD1-A545-3E64-12C7-6394DAAEDC1A}"/>
              </a:ext>
            </a:extLst>
          </p:cNvPr>
          <p:cNvSpPr/>
          <p:nvPr/>
        </p:nvSpPr>
        <p:spPr>
          <a:xfrm>
            <a:off x="9821917" y="2102068"/>
            <a:ext cx="128226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7FED11-2516-833D-C7F7-1F30CA26BB48}"/>
              </a:ext>
            </a:extLst>
          </p:cNvPr>
          <p:cNvSpPr/>
          <p:nvPr/>
        </p:nvSpPr>
        <p:spPr>
          <a:xfrm>
            <a:off x="5352393" y="2102068"/>
            <a:ext cx="128226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Proxy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FC1D39B-D771-51D7-5D40-D8097427B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37" y="19696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b="1" dirty="0"/>
              <a:t>Proxy server</a:t>
            </a:r>
            <a:endParaRPr kumimoji="1" lang="ko-Kore-KR" altLang="en-US" sz="2800" b="1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26F31DF0-6C3B-ED76-F983-ECB00ED6131A}"/>
              </a:ext>
            </a:extLst>
          </p:cNvPr>
          <p:cNvCxnSpPr>
            <a:stCxn id="4" idx="0"/>
            <a:endCxn id="6" idx="0"/>
          </p:cNvCxnSpPr>
          <p:nvPr/>
        </p:nvCxnSpPr>
        <p:spPr>
          <a:xfrm rot="5400000" flipH="1" flipV="1">
            <a:off x="3758762" y="-132693"/>
            <a:ext cx="1" cy="446952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19190EE8-BD71-0086-969B-E35BA6E76B70}"/>
              </a:ext>
            </a:extLst>
          </p:cNvPr>
          <p:cNvCxnSpPr>
            <a:cxnSpLocks/>
            <a:stCxn id="6" idx="0"/>
            <a:endCxn id="5" idx="0"/>
          </p:cNvCxnSpPr>
          <p:nvPr/>
        </p:nvCxnSpPr>
        <p:spPr>
          <a:xfrm rot="5400000" flipH="1" flipV="1">
            <a:off x="8228286" y="-132694"/>
            <a:ext cx="12700" cy="446952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94F0236-C09D-8A78-3C67-3A6E957A5505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>
            <a:off x="5993524" y="3174123"/>
            <a:ext cx="0" cy="806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3CE44D5-E644-9322-701C-6AC516F53C1F}"/>
              </a:ext>
            </a:extLst>
          </p:cNvPr>
          <p:cNvCxnSpPr>
            <a:cxnSpLocks/>
            <a:stCxn id="5" idx="2"/>
            <a:endCxn id="6" idx="2"/>
          </p:cNvCxnSpPr>
          <p:nvPr/>
        </p:nvCxnSpPr>
        <p:spPr>
          <a:xfrm rot="5400000">
            <a:off x="8228286" y="939361"/>
            <a:ext cx="12700" cy="446952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F879D25C-BF44-AFC6-EA46-102BFFC3EE3B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3758762" y="939361"/>
            <a:ext cx="1" cy="446952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A99635-2FCF-5630-1DDD-7D26879BEE8E}"/>
              </a:ext>
            </a:extLst>
          </p:cNvPr>
          <p:cNvSpPr/>
          <p:nvPr/>
        </p:nvSpPr>
        <p:spPr>
          <a:xfrm>
            <a:off x="3256673" y="172369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A650041-80F7-4985-2582-A57261812FB0}"/>
              </a:ext>
            </a:extLst>
          </p:cNvPr>
          <p:cNvSpPr/>
          <p:nvPr/>
        </p:nvSpPr>
        <p:spPr>
          <a:xfrm>
            <a:off x="7931151" y="17236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</a:t>
            </a:r>
            <a:r>
              <a:rPr kumimoji="1" lang="en-US" altLang="ko-Kore-KR" sz="1200" dirty="0"/>
              <a:t>.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F10381-D708-3D7E-C4D9-584BF6D0B697}"/>
              </a:ext>
            </a:extLst>
          </p:cNvPr>
          <p:cNvSpPr/>
          <p:nvPr/>
        </p:nvSpPr>
        <p:spPr>
          <a:xfrm>
            <a:off x="7931151" y="322601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</a:t>
            </a:r>
            <a:r>
              <a:rPr kumimoji="1" lang="en-US" altLang="ko-Kore-KR" sz="1200" dirty="0"/>
              <a:t>.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0A3A13E-072F-F9D5-7517-C48E002D835E}"/>
              </a:ext>
            </a:extLst>
          </p:cNvPr>
          <p:cNvSpPr/>
          <p:nvPr/>
        </p:nvSpPr>
        <p:spPr>
          <a:xfrm>
            <a:off x="3256673" y="324594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응답</a:t>
            </a:r>
            <a:endParaRPr kumimoji="1" lang="ko-Kore-KR" altLang="en-US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598848-806B-DA4F-D2C8-ADC026AF76DD}"/>
              </a:ext>
            </a:extLst>
          </p:cNvPr>
          <p:cNvSpPr/>
          <p:nvPr/>
        </p:nvSpPr>
        <p:spPr>
          <a:xfrm>
            <a:off x="5235685" y="3980582"/>
            <a:ext cx="1515677" cy="643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kumimoji="1" lang="ko-KR" altLang="en-US" sz="1200" dirty="0"/>
              <a:t>요청 정보 기록</a:t>
            </a:r>
            <a:endParaRPr kumimoji="1" lang="en-US" altLang="ko-KR" sz="1200" dirty="0"/>
          </a:p>
          <a:p>
            <a:pPr marL="171450" indent="-171450" algn="ctr">
              <a:buFontTx/>
              <a:buChar char="-"/>
            </a:pPr>
            <a:r>
              <a:rPr kumimoji="1" lang="ko-Kore-KR" altLang="en-US" sz="1200" dirty="0"/>
              <a:t>응답</a:t>
            </a:r>
            <a:r>
              <a:rPr kumimoji="1" lang="ko-KR" altLang="en-US" sz="1200" dirty="0"/>
              <a:t> 정보 기록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43379DC-120C-30E1-D5BD-3ABB1F560CAA}"/>
              </a:ext>
            </a:extLst>
          </p:cNvPr>
          <p:cNvSpPr/>
          <p:nvPr/>
        </p:nvSpPr>
        <p:spPr>
          <a:xfrm>
            <a:off x="7048719" y="4064550"/>
            <a:ext cx="4975115" cy="476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 Client</a:t>
            </a:r>
            <a:r>
              <a:rPr kumimoji="1" lang="ko-Kore-KR" altLang="en-US" sz="1200" dirty="0"/>
              <a:t>와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Http Server </a:t>
            </a:r>
            <a:r>
              <a:rPr kumimoji="1" lang="ko-KR" altLang="en-US" sz="1200" dirty="0"/>
              <a:t>사이의 통신을 </a:t>
            </a:r>
            <a:r>
              <a:rPr kumimoji="1" lang="en-US" altLang="ko-KR" sz="1200" b="1" dirty="0"/>
              <a:t>Monitoring</a:t>
            </a:r>
            <a:endParaRPr kumimoji="1" lang="ko-Kore-KR" altLang="en-US" sz="12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68E8072-16E7-79B3-29A5-13F665C1F7BA}"/>
              </a:ext>
            </a:extLst>
          </p:cNvPr>
          <p:cNvSpPr/>
          <p:nvPr/>
        </p:nvSpPr>
        <p:spPr>
          <a:xfrm>
            <a:off x="5235684" y="4787041"/>
            <a:ext cx="1515677" cy="643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-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Inbound/Outbound</a:t>
            </a:r>
          </a:p>
          <a:p>
            <a:pPr algn="ctr"/>
            <a:r>
              <a:rPr kumimoji="1" lang="ko-KR" altLang="en-US" sz="1200" dirty="0"/>
              <a:t>통제</a:t>
            </a:r>
            <a:endParaRPr kumimoji="1" lang="ko-Kore-KR" altLang="en-US" sz="1200" dirty="0"/>
          </a:p>
        </p:txBody>
      </p: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77418E57-DACF-E062-E0CC-CC4302870CD0}"/>
              </a:ext>
            </a:extLst>
          </p:cNvPr>
          <p:cNvCxnSpPr>
            <a:stCxn id="26" idx="3"/>
            <a:endCxn id="31" idx="1"/>
          </p:cNvCxnSpPr>
          <p:nvPr/>
        </p:nvCxnSpPr>
        <p:spPr>
          <a:xfrm flipV="1">
            <a:off x="6751362" y="4302565"/>
            <a:ext cx="297357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22914F2-51B7-AE3C-4567-FFE2E4A50ED5}"/>
              </a:ext>
            </a:extLst>
          </p:cNvPr>
          <p:cNvSpPr/>
          <p:nvPr/>
        </p:nvSpPr>
        <p:spPr>
          <a:xfrm>
            <a:off x="5242035" y="5648046"/>
            <a:ext cx="1515677" cy="643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-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Cache </a:t>
            </a:r>
            <a:r>
              <a:rPr kumimoji="1" lang="ko-KR" altLang="en-US" sz="1200" dirty="0"/>
              <a:t>기능 제공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44113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0746174" y="270466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155383-4C1E-BF18-BBF7-4EC32DEEE6C3}"/>
              </a:ext>
            </a:extLst>
          </p:cNvPr>
          <p:cNvSpPr/>
          <p:nvPr/>
        </p:nvSpPr>
        <p:spPr>
          <a:xfrm>
            <a:off x="8249750" y="2469546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stCxn id="4" idx="2"/>
            <a:endCxn id="19" idx="1"/>
          </p:cNvCxnSpPr>
          <p:nvPr/>
        </p:nvCxnSpPr>
        <p:spPr>
          <a:xfrm rot="16200000" flipH="1">
            <a:off x="5100012" y="-380648"/>
            <a:ext cx="1084811" cy="52146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394923-E51A-056D-2C90-8BDB4266F9B9}"/>
              </a:ext>
            </a:extLst>
          </p:cNvPr>
          <p:cNvSpPr/>
          <p:nvPr/>
        </p:nvSpPr>
        <p:spPr>
          <a:xfrm>
            <a:off x="5542017" y="2564798"/>
            <a:ext cx="2128346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</a:t>
            </a:r>
            <a:r>
              <a:rPr kumimoji="1" lang="en-US" altLang="ko-KR" sz="1200" dirty="0"/>
              <a:t>insert( )</a:t>
            </a:r>
          </a:p>
          <a:p>
            <a:pPr algn="ctr"/>
            <a:r>
              <a:rPr kumimoji="1" lang="ko-Kore-KR" altLang="en-US" sz="1200" dirty="0"/>
              <a:t>게시글</a:t>
            </a:r>
            <a:r>
              <a:rPr kumimoji="1" lang="ko-KR" altLang="en-US" sz="1200" dirty="0"/>
              <a:t> 데이터 저장</a:t>
            </a:r>
            <a:endParaRPr kumimoji="1" lang="en-US" altLang="ko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9B1E49-26E4-9F80-2976-30D975FA9FEC}"/>
              </a:ext>
            </a:extLst>
          </p:cNvPr>
          <p:cNvSpPr/>
          <p:nvPr/>
        </p:nvSpPr>
        <p:spPr>
          <a:xfrm>
            <a:off x="10587430" y="3279224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A7BD9D-B666-3007-626E-E566C33831E6}"/>
              </a:ext>
            </a:extLst>
          </p:cNvPr>
          <p:cNvSpPr/>
          <p:nvPr/>
        </p:nvSpPr>
        <p:spPr>
          <a:xfrm>
            <a:off x="10587430" y="4153340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67E73B9-3146-0971-FC9E-2D28F3ABC47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606190" y="1768468"/>
            <a:ext cx="256191" cy="92481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C9EC483-D356-B9A4-8444-9AE9BC490400}"/>
              </a:ext>
            </a:extLst>
          </p:cNvPr>
          <p:cNvCxnSpPr>
            <a:cxnSpLocks/>
            <a:stCxn id="19" idx="2"/>
            <a:endCxn id="25" idx="1"/>
          </p:cNvCxnSpPr>
          <p:nvPr/>
        </p:nvCxnSpPr>
        <p:spPr>
          <a:xfrm rot="16200000" flipH="1">
            <a:off x="9720571" y="2711910"/>
            <a:ext cx="510134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A4A7B79C-6E38-B4DB-C541-A415AF4A209B}"/>
              </a:ext>
            </a:extLst>
          </p:cNvPr>
          <p:cNvCxnSpPr>
            <a:cxnSpLocks/>
            <a:stCxn id="19" idx="2"/>
            <a:endCxn id="27" idx="1"/>
          </p:cNvCxnSpPr>
          <p:nvPr/>
        </p:nvCxnSpPr>
        <p:spPr>
          <a:xfrm rot="16200000" flipH="1">
            <a:off x="9283513" y="3148968"/>
            <a:ext cx="1384250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1833D-1892-02FE-C9B1-F81B6B192787}"/>
              </a:ext>
            </a:extLst>
          </p:cNvPr>
          <p:cNvSpPr/>
          <p:nvPr/>
        </p:nvSpPr>
        <p:spPr>
          <a:xfrm>
            <a:off x="9445415" y="346296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772B89B-F3D8-0AC4-48D4-0F61179469CE}"/>
              </a:ext>
            </a:extLst>
          </p:cNvPr>
          <p:cNvSpPr/>
          <p:nvPr/>
        </p:nvSpPr>
        <p:spPr>
          <a:xfrm>
            <a:off x="9445415" y="431712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5.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423C5BB-463F-CBC1-F681-0703C96DCD39}"/>
              </a:ext>
            </a:extLst>
          </p:cNvPr>
          <p:cNvSpPr/>
          <p:nvPr/>
        </p:nvSpPr>
        <p:spPr>
          <a:xfrm>
            <a:off x="9584126" y="517829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0224275" y="2990189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CF6973E-F8A8-996C-D993-19F69A409E32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10224275" y="4531330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구부러진 연결선[U] 73">
            <a:extLst>
              <a:ext uri="{FF2B5EF4-FFF2-40B4-BE49-F238E27FC236}">
                <a16:creationId xmlns:a16="http://schemas.microsoft.com/office/drawing/2014/main" id="{45795DC6-A349-F701-AB5D-4D1709C5C962}"/>
              </a:ext>
            </a:extLst>
          </p:cNvPr>
          <p:cNvCxnSpPr>
            <a:stCxn id="19" idx="2"/>
            <a:endCxn id="4" idx="2"/>
          </p:cNvCxnSpPr>
          <p:nvPr/>
        </p:nvCxnSpPr>
        <p:spPr>
          <a:xfrm rot="5400000" flipH="1">
            <a:off x="5507288" y="-787923"/>
            <a:ext cx="1384355" cy="6328763"/>
          </a:xfrm>
          <a:prstGeom prst="curvedConnector3">
            <a:avLst>
              <a:gd name="adj1" fmla="val -1651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B074BD7-5A02-FF33-0D09-43F09168AA1C}"/>
              </a:ext>
            </a:extLst>
          </p:cNvPr>
          <p:cNvSpPr/>
          <p:nvPr/>
        </p:nvSpPr>
        <p:spPr>
          <a:xfrm>
            <a:off x="6104101" y="3180938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</a:t>
            </a:r>
            <a:r>
              <a:rPr kumimoji="1" lang="ko-Kore-KR" altLang="en-US" sz="1200" dirty="0"/>
              <a:t>리턴</a:t>
            </a:r>
          </a:p>
        </p:txBody>
      </p:sp>
    </p:spTree>
    <p:extLst>
      <p:ext uri="{BB962C8B-B14F-4D97-AF65-F5344CB8AC3E}">
        <p14:creationId xmlns:p14="http://schemas.microsoft.com/office/powerpoint/2010/main" val="2964417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FB35E3-5448-0207-3A1C-BA00610EF91F}"/>
              </a:ext>
            </a:extLst>
          </p:cNvPr>
          <p:cNvSpPr/>
          <p:nvPr/>
        </p:nvSpPr>
        <p:spPr>
          <a:xfrm>
            <a:off x="2682108" y="3384332"/>
            <a:ext cx="1566479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087D354-C729-901B-15CB-E4003A1E22E5}"/>
              </a:ext>
            </a:extLst>
          </p:cNvPr>
          <p:cNvSpPr/>
          <p:nvPr/>
        </p:nvSpPr>
        <p:spPr>
          <a:xfrm>
            <a:off x="5738429" y="338433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145EE5D-6885-BE99-42DE-C1C7B7CF1090}"/>
              </a:ext>
            </a:extLst>
          </p:cNvPr>
          <p:cNvSpPr/>
          <p:nvPr/>
        </p:nvSpPr>
        <p:spPr>
          <a:xfrm>
            <a:off x="2682107" y="5511803"/>
            <a:ext cx="1566479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98E2299-2559-9072-165C-EFBE2D93E090}"/>
              </a:ext>
            </a:extLst>
          </p:cNvPr>
          <p:cNvSpPr/>
          <p:nvPr/>
        </p:nvSpPr>
        <p:spPr>
          <a:xfrm>
            <a:off x="5738427" y="5511803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app-board-files</a:t>
            </a:r>
            <a:endParaRPr kumimoji="1" lang="ko-Kore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1D54F46-E4CB-44A5-18CE-3207042850FC}"/>
              </a:ext>
            </a:extLst>
          </p:cNvPr>
          <p:cNvCxnSpPr>
            <a:cxnSpLocks/>
            <a:stCxn id="29" idx="1"/>
            <a:endCxn id="26" idx="3"/>
          </p:cNvCxnSpPr>
          <p:nvPr/>
        </p:nvCxnSpPr>
        <p:spPr>
          <a:xfrm flipH="1">
            <a:off x="4248587" y="3683876"/>
            <a:ext cx="148984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7B9DF4B-CE59-12DD-C9B6-5B2BED8AD54C}"/>
              </a:ext>
            </a:extLst>
          </p:cNvPr>
          <p:cNvCxnSpPr>
            <a:cxnSpLocks/>
            <a:stCxn id="32" idx="1"/>
            <a:endCxn id="30" idx="3"/>
          </p:cNvCxnSpPr>
          <p:nvPr/>
        </p:nvCxnSpPr>
        <p:spPr>
          <a:xfrm flipH="1">
            <a:off x="4248586" y="5811348"/>
            <a:ext cx="14898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147B8C6-6AB8-ADE7-6D2C-DFE0ABEFAE1F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 flipH="1">
            <a:off x="3465347" y="3983421"/>
            <a:ext cx="1" cy="1528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다이아몬드 41">
            <a:extLst>
              <a:ext uri="{FF2B5EF4-FFF2-40B4-BE49-F238E27FC236}">
                <a16:creationId xmlns:a16="http://schemas.microsoft.com/office/drawing/2014/main" id="{09A5AA43-4D76-FBEE-1188-3E6783A0D7B0}"/>
              </a:ext>
            </a:extLst>
          </p:cNvPr>
          <p:cNvSpPr/>
          <p:nvPr/>
        </p:nvSpPr>
        <p:spPr>
          <a:xfrm>
            <a:off x="3360243" y="3967655"/>
            <a:ext cx="210207" cy="21020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9CD9049-3367-6756-F70E-9D3A0D980CF3}"/>
              </a:ext>
            </a:extLst>
          </p:cNvPr>
          <p:cNvSpPr/>
          <p:nvPr/>
        </p:nvSpPr>
        <p:spPr>
          <a:xfrm>
            <a:off x="2682105" y="1556403"/>
            <a:ext cx="1566479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17DD0C8-0139-ACEA-6E57-A63C84A3A2D0}"/>
              </a:ext>
            </a:extLst>
          </p:cNvPr>
          <p:cNvCxnSpPr>
            <a:cxnSpLocks/>
            <a:stCxn id="26" idx="0"/>
            <a:endCxn id="43" idx="2"/>
          </p:cNvCxnSpPr>
          <p:nvPr/>
        </p:nvCxnSpPr>
        <p:spPr>
          <a:xfrm flipH="1" flipV="1">
            <a:off x="3465345" y="2155492"/>
            <a:ext cx="3" cy="1228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다이아몬드 45">
            <a:extLst>
              <a:ext uri="{FF2B5EF4-FFF2-40B4-BE49-F238E27FC236}">
                <a16:creationId xmlns:a16="http://schemas.microsoft.com/office/drawing/2014/main" id="{55EBBF4F-E5E4-6A62-3563-AA26547ECEBD}"/>
              </a:ext>
            </a:extLst>
          </p:cNvPr>
          <p:cNvSpPr/>
          <p:nvPr/>
        </p:nvSpPr>
        <p:spPr>
          <a:xfrm>
            <a:off x="3360243" y="3174995"/>
            <a:ext cx="210207" cy="21020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619316F-C34D-2907-C1DC-1F0C00CE3551}"/>
              </a:ext>
            </a:extLst>
          </p:cNvPr>
          <p:cNvSpPr/>
          <p:nvPr/>
        </p:nvSpPr>
        <p:spPr>
          <a:xfrm>
            <a:off x="5738427" y="1545885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app-member</a:t>
            </a:r>
            <a:endParaRPr kumimoji="1" lang="ko-Kore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12B931E-1925-6794-071B-083CD22719EE}"/>
              </a:ext>
            </a:extLst>
          </p:cNvPr>
          <p:cNvCxnSpPr>
            <a:cxnSpLocks/>
            <a:stCxn id="48" idx="1"/>
            <a:endCxn id="43" idx="3"/>
          </p:cNvCxnSpPr>
          <p:nvPr/>
        </p:nvCxnSpPr>
        <p:spPr>
          <a:xfrm flipH="1">
            <a:off x="4248584" y="1845430"/>
            <a:ext cx="1489843" cy="10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882D69F-E52B-E53A-669A-BDBC7B490421}"/>
              </a:ext>
            </a:extLst>
          </p:cNvPr>
          <p:cNvSpPr/>
          <p:nvPr/>
        </p:nvSpPr>
        <p:spPr>
          <a:xfrm>
            <a:off x="3746495" y="232760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writer</a:t>
            </a:r>
            <a:endParaRPr kumimoji="1" lang="ko-Kore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BD0D31B-C817-008E-291D-F65532E7CBD0}"/>
              </a:ext>
            </a:extLst>
          </p:cNvPr>
          <p:cNvSpPr/>
          <p:nvPr/>
        </p:nvSpPr>
        <p:spPr>
          <a:xfrm>
            <a:off x="3746492" y="507650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files</a:t>
            </a:r>
            <a:endParaRPr kumimoji="1" lang="ko-Kore-KR" altLang="en-US" sz="1200" dirty="0"/>
          </a:p>
        </p:txBody>
      </p: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FA66C4F9-5F5A-9308-B2ED-F88203E45AC1}"/>
              </a:ext>
            </a:extLst>
          </p:cNvPr>
          <p:cNvCxnSpPr>
            <a:stCxn id="29" idx="2"/>
            <a:endCxn id="32" idx="0"/>
          </p:cNvCxnSpPr>
          <p:nvPr/>
        </p:nvCxnSpPr>
        <p:spPr>
          <a:xfrm flipH="1">
            <a:off x="6852524" y="3983420"/>
            <a:ext cx="2" cy="15283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EF16959B-E280-9D9D-05B8-7488072E4375}"/>
              </a:ext>
            </a:extLst>
          </p:cNvPr>
          <p:cNvCxnSpPr>
            <a:cxnSpLocks/>
            <a:stCxn id="48" idx="2"/>
            <a:endCxn id="29" idx="0"/>
          </p:cNvCxnSpPr>
          <p:nvPr/>
        </p:nvCxnSpPr>
        <p:spPr>
          <a:xfrm>
            <a:off x="6852524" y="2144974"/>
            <a:ext cx="2" cy="12393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135EBF50-18B1-2772-EB6F-BC74E6BB3858}"/>
              </a:ext>
            </a:extLst>
          </p:cNvPr>
          <p:cNvCxnSpPr/>
          <p:nvPr/>
        </p:nvCxnSpPr>
        <p:spPr>
          <a:xfrm>
            <a:off x="6742164" y="3174995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[R] 68">
            <a:extLst>
              <a:ext uri="{FF2B5EF4-FFF2-40B4-BE49-F238E27FC236}">
                <a16:creationId xmlns:a16="http://schemas.microsoft.com/office/drawing/2014/main" id="{9310C07D-BB27-8F8D-690E-8C3DEF0C3F66}"/>
              </a:ext>
            </a:extLst>
          </p:cNvPr>
          <p:cNvCxnSpPr>
            <a:cxnSpLocks/>
          </p:cNvCxnSpPr>
          <p:nvPr/>
        </p:nvCxnSpPr>
        <p:spPr>
          <a:xfrm>
            <a:off x="6852522" y="3174995"/>
            <a:ext cx="110359" cy="2093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ECD14983-0061-6B2A-3B52-C65D5CA7E221}"/>
              </a:ext>
            </a:extLst>
          </p:cNvPr>
          <p:cNvCxnSpPr>
            <a:cxnSpLocks/>
          </p:cNvCxnSpPr>
          <p:nvPr/>
        </p:nvCxnSpPr>
        <p:spPr>
          <a:xfrm flipH="1">
            <a:off x="6742164" y="3174994"/>
            <a:ext cx="110359" cy="2093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736F4E74-5C1D-0B79-A4D2-D465A32A6EA4}"/>
              </a:ext>
            </a:extLst>
          </p:cNvPr>
          <p:cNvCxnSpPr/>
          <p:nvPr/>
        </p:nvCxnSpPr>
        <p:spPr>
          <a:xfrm>
            <a:off x="6742164" y="2291689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7D2714B4-CB04-2AB0-1B43-F63C4C75CFDB}"/>
              </a:ext>
            </a:extLst>
          </p:cNvPr>
          <p:cNvSpPr/>
          <p:nvPr/>
        </p:nvSpPr>
        <p:spPr>
          <a:xfrm>
            <a:off x="6742149" y="2961112"/>
            <a:ext cx="220717" cy="2138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B98DDBF1-FC38-145A-AB24-E386B2F09054}"/>
              </a:ext>
            </a:extLst>
          </p:cNvPr>
          <p:cNvCxnSpPr/>
          <p:nvPr/>
        </p:nvCxnSpPr>
        <p:spPr>
          <a:xfrm>
            <a:off x="6752466" y="5367719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43DB6B7A-FEA3-9824-CF8C-63F0E7815EE4}"/>
              </a:ext>
            </a:extLst>
          </p:cNvPr>
          <p:cNvCxnSpPr>
            <a:cxnSpLocks/>
          </p:cNvCxnSpPr>
          <p:nvPr/>
        </p:nvCxnSpPr>
        <p:spPr>
          <a:xfrm>
            <a:off x="6852536" y="5329719"/>
            <a:ext cx="110359" cy="2093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D4B1008A-2897-D2C7-4725-85D1A1D954AB}"/>
              </a:ext>
            </a:extLst>
          </p:cNvPr>
          <p:cNvCxnSpPr>
            <a:cxnSpLocks/>
          </p:cNvCxnSpPr>
          <p:nvPr/>
        </p:nvCxnSpPr>
        <p:spPr>
          <a:xfrm flipH="1">
            <a:off x="6742178" y="5329718"/>
            <a:ext cx="110359" cy="2093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[R] 83">
            <a:extLst>
              <a:ext uri="{FF2B5EF4-FFF2-40B4-BE49-F238E27FC236}">
                <a16:creationId xmlns:a16="http://schemas.microsoft.com/office/drawing/2014/main" id="{D4F9D0C8-C806-A830-06CB-7235D0EA21F9}"/>
              </a:ext>
            </a:extLst>
          </p:cNvPr>
          <p:cNvCxnSpPr/>
          <p:nvPr/>
        </p:nvCxnSpPr>
        <p:spPr>
          <a:xfrm>
            <a:off x="6752466" y="4177862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07415ADB-6AED-AF2F-2B04-617C83647872}"/>
              </a:ext>
            </a:extLst>
          </p:cNvPr>
          <p:cNvSpPr/>
          <p:nvPr/>
        </p:nvSpPr>
        <p:spPr>
          <a:xfrm>
            <a:off x="6742163" y="5115836"/>
            <a:ext cx="220717" cy="2138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7818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8497D8-E364-EA0A-9F3F-A8EC14A1E556}"/>
              </a:ext>
            </a:extLst>
          </p:cNvPr>
          <p:cNvSpPr/>
          <p:nvPr/>
        </p:nvSpPr>
        <p:spPr>
          <a:xfrm>
            <a:off x="1219200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CFAFE9-4563-5756-9FB2-526C71CA54BC}"/>
              </a:ext>
            </a:extLst>
          </p:cNvPr>
          <p:cNvSpPr/>
          <p:nvPr/>
        </p:nvSpPr>
        <p:spPr>
          <a:xfrm>
            <a:off x="6206358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13ACD1-88D1-E48F-7E69-65EDF7F47190}"/>
              </a:ext>
            </a:extLst>
          </p:cNvPr>
          <p:cNvSpPr/>
          <p:nvPr/>
        </p:nvSpPr>
        <p:spPr>
          <a:xfrm>
            <a:off x="6206358" y="2716924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57A0136-BC5E-444D-CCE1-44FC95D85AE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16166" y="1576552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9A47B1B-6F8C-A1CB-2EED-3FD535500D1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216166" y="1576552"/>
            <a:ext cx="2990192" cy="1550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3E7076-6ECF-B05A-7377-E4840FC1DEE3}"/>
              </a:ext>
            </a:extLst>
          </p:cNvPr>
          <p:cNvSpPr/>
          <p:nvPr/>
        </p:nvSpPr>
        <p:spPr>
          <a:xfrm>
            <a:off x="3462716" y="139831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EE19D3-ECBB-A570-01C0-C154F5479956}"/>
              </a:ext>
            </a:extLst>
          </p:cNvPr>
          <p:cNvSpPr/>
          <p:nvPr/>
        </p:nvSpPr>
        <p:spPr>
          <a:xfrm>
            <a:off x="3462716" y="1843690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0CB3B51-3AF9-3765-C475-696B0786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37" y="19696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b="1" dirty="0"/>
              <a:t>DAO</a:t>
            </a:r>
            <a:r>
              <a:rPr kumimoji="1" lang="ko-Kore-KR" altLang="en-US" sz="2800" b="1" dirty="0"/>
              <a:t>와</a:t>
            </a:r>
            <a:r>
              <a:rPr kumimoji="1" lang="ko-KR" altLang="en-US" sz="2800" b="1" dirty="0"/>
              <a:t> 테이블</a:t>
            </a:r>
            <a:endParaRPr kumimoji="1" lang="ko-Kore-KR" altLang="en-US" sz="2800" b="1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18B877A0-10A3-A18A-36B8-563A6F8E7358}"/>
              </a:ext>
            </a:extLst>
          </p:cNvPr>
          <p:cNvSpPr txBox="1">
            <a:spLocks/>
          </p:cNvSpPr>
          <p:nvPr/>
        </p:nvSpPr>
        <p:spPr>
          <a:xfrm>
            <a:off x="165536" y="703317"/>
            <a:ext cx="3765331" cy="465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800" b="1" dirty="0"/>
              <a:t>방법</a:t>
            </a:r>
            <a:r>
              <a:rPr kumimoji="1" lang="en-US" altLang="ko-KR" sz="2800" b="1" dirty="0"/>
              <a:t>1</a:t>
            </a:r>
            <a:endParaRPr kumimoji="1" lang="ko-Kore-KR" altLang="en-US" sz="28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45BD96-3EA2-F317-66D6-FA6438EF5963}"/>
              </a:ext>
            </a:extLst>
          </p:cNvPr>
          <p:cNvSpPr/>
          <p:nvPr/>
        </p:nvSpPr>
        <p:spPr>
          <a:xfrm>
            <a:off x="1219200" y="400006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C12C2B-880F-77FE-0502-A61D41679D3C}"/>
              </a:ext>
            </a:extLst>
          </p:cNvPr>
          <p:cNvSpPr/>
          <p:nvPr/>
        </p:nvSpPr>
        <p:spPr>
          <a:xfrm>
            <a:off x="6206358" y="400006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F9E58D9-455C-DB66-D78E-E6AA07A0BCF2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3216166" y="4409966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F3493DA-28D1-1A09-DC0E-14BC95AEEBE3}"/>
              </a:ext>
            </a:extLst>
          </p:cNvPr>
          <p:cNvSpPr/>
          <p:nvPr/>
        </p:nvSpPr>
        <p:spPr>
          <a:xfrm>
            <a:off x="3462716" y="423173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A4E97100-88ED-7C04-9A47-6F856B2DD0B2}"/>
              </a:ext>
            </a:extLst>
          </p:cNvPr>
          <p:cNvSpPr txBox="1">
            <a:spLocks/>
          </p:cNvSpPr>
          <p:nvPr/>
        </p:nvSpPr>
        <p:spPr>
          <a:xfrm>
            <a:off x="165536" y="3536731"/>
            <a:ext cx="3765331" cy="465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800" b="1" dirty="0"/>
              <a:t>방법</a:t>
            </a:r>
            <a:r>
              <a:rPr kumimoji="1" lang="en-US" altLang="ko-KR" sz="2800" b="1" dirty="0"/>
              <a:t>2</a:t>
            </a:r>
            <a:endParaRPr kumimoji="1" lang="ko-Kore-KR" altLang="en-US" sz="28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E49B481-323A-DF6F-F22B-60BC2B979D18}"/>
              </a:ext>
            </a:extLst>
          </p:cNvPr>
          <p:cNvSpPr/>
          <p:nvPr/>
        </p:nvSpPr>
        <p:spPr>
          <a:xfrm>
            <a:off x="1219200" y="538031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BoardFileDao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1FC5CB-25D3-EB19-93F2-F61852974BBF}"/>
              </a:ext>
            </a:extLst>
          </p:cNvPr>
          <p:cNvSpPr/>
          <p:nvPr/>
        </p:nvSpPr>
        <p:spPr>
          <a:xfrm>
            <a:off x="6206358" y="538031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414DED8-B211-84C1-938B-F8E1895BBF25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3216166" y="5790216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CC67CCC-E468-7E12-BC71-14482CE27D83}"/>
              </a:ext>
            </a:extLst>
          </p:cNvPr>
          <p:cNvSpPr/>
          <p:nvPr/>
        </p:nvSpPr>
        <p:spPr>
          <a:xfrm>
            <a:off x="3462716" y="569310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0DB721-8D7D-4B99-41B6-D7077A91E31A}"/>
              </a:ext>
            </a:extLst>
          </p:cNvPr>
          <p:cNvSpPr/>
          <p:nvPr/>
        </p:nvSpPr>
        <p:spPr>
          <a:xfrm>
            <a:off x="722588" y="2323007"/>
            <a:ext cx="1996965" cy="87717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복잡하지</a:t>
            </a:r>
            <a:r>
              <a:rPr kumimoji="1" lang="ko-KR" altLang="en-US" sz="1000" dirty="0"/>
              <a:t> 않다면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</a:t>
            </a:r>
            <a:endParaRPr kumimoji="1" lang="en-US" altLang="ko-KR" sz="1000" dirty="0"/>
          </a:p>
          <a:p>
            <a:pPr algn="ctr"/>
            <a:r>
              <a:rPr kumimoji="1" lang="ko-KR" altLang="en-US" sz="1000" dirty="0"/>
              <a:t>한 개의 </a:t>
            </a:r>
            <a:r>
              <a:rPr kumimoji="1" lang="en-US" altLang="ko-KR" sz="1000" dirty="0"/>
              <a:t>DAO</a:t>
            </a:r>
            <a:r>
              <a:rPr kumimoji="1" lang="ko-KR" altLang="en-US" sz="1000" dirty="0"/>
              <a:t>가 여러 테이블의 데이터를 관리할 수 있다</a:t>
            </a:r>
            <a:r>
              <a:rPr kumimoji="1" lang="en-US" altLang="ko-KR" sz="1000" dirty="0"/>
              <a:t>.</a:t>
            </a:r>
            <a:endParaRPr kumimoji="1" lang="ko-Kore-KR" altLang="en-US" sz="10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CF7E737-206B-5C9F-DAAB-1BCD7C8AF2FC}"/>
              </a:ext>
            </a:extLst>
          </p:cNvPr>
          <p:cNvCxnSpPr>
            <a:stCxn id="31" idx="0"/>
            <a:endCxn id="4" idx="2"/>
          </p:cNvCxnSpPr>
          <p:nvPr/>
        </p:nvCxnSpPr>
        <p:spPr>
          <a:xfrm flipV="1">
            <a:off x="1721071" y="1986455"/>
            <a:ext cx="496612" cy="33655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474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8497D8-E364-EA0A-9F3F-A8EC14A1E556}"/>
              </a:ext>
            </a:extLst>
          </p:cNvPr>
          <p:cNvSpPr/>
          <p:nvPr/>
        </p:nvSpPr>
        <p:spPr>
          <a:xfrm>
            <a:off x="1219200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DAO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CFAFE9-4563-5756-9FB2-526C71CA54BC}"/>
              </a:ext>
            </a:extLst>
          </p:cNvPr>
          <p:cNvSpPr/>
          <p:nvPr/>
        </p:nvSpPr>
        <p:spPr>
          <a:xfrm>
            <a:off x="6206358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57A0136-BC5E-444D-CCE1-44FC95D85AE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16166" y="1576552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3E7076-6ECF-B05A-7377-E4840FC1DEE3}"/>
              </a:ext>
            </a:extLst>
          </p:cNvPr>
          <p:cNvSpPr/>
          <p:nvPr/>
        </p:nvSpPr>
        <p:spPr>
          <a:xfrm>
            <a:off x="3462716" y="139831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0CB3B51-3AF9-3765-C475-696B0786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37" y="19696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b="1" dirty="0"/>
              <a:t>DAO</a:t>
            </a:r>
            <a:r>
              <a:rPr kumimoji="1" lang="ko-Kore-KR" altLang="en-US" sz="2800" b="1" dirty="0"/>
              <a:t>와</a:t>
            </a:r>
            <a:r>
              <a:rPr kumimoji="1" lang="ko-KR" altLang="en-US" sz="2800" b="1" dirty="0"/>
              <a:t> 테이블</a:t>
            </a:r>
            <a:endParaRPr kumimoji="1" lang="ko-Kore-KR" altLang="en-US" sz="2800" b="1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18B877A0-10A3-A18A-36B8-563A6F8E7358}"/>
              </a:ext>
            </a:extLst>
          </p:cNvPr>
          <p:cNvSpPr txBox="1">
            <a:spLocks/>
          </p:cNvSpPr>
          <p:nvPr/>
        </p:nvSpPr>
        <p:spPr>
          <a:xfrm>
            <a:off x="165536" y="703317"/>
            <a:ext cx="3765331" cy="465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ore-KR" altLang="en-US" sz="2800" b="1" dirty="0"/>
              <a:t>결론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0DB721-8D7D-4B99-41B6-D7077A91E31A}"/>
              </a:ext>
            </a:extLst>
          </p:cNvPr>
          <p:cNvSpPr/>
          <p:nvPr/>
        </p:nvSpPr>
        <p:spPr>
          <a:xfrm>
            <a:off x="3528406" y="321060"/>
            <a:ext cx="1996965" cy="46519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/>
              <a:t>insert/update/delete</a:t>
            </a:r>
            <a:r>
              <a:rPr kumimoji="1" lang="ko-KR" altLang="en-US" sz="1000" dirty="0"/>
              <a:t>을 책임진다</a:t>
            </a:r>
            <a:r>
              <a:rPr kumimoji="1" lang="en-US" altLang="ko-KR" sz="1000" dirty="0"/>
              <a:t>.</a:t>
            </a:r>
            <a:endParaRPr kumimoji="1" lang="ko-Kore-KR" altLang="en-US" sz="10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CF7E737-206B-5C9F-DAAB-1BCD7C8AF2FC}"/>
              </a:ext>
            </a:extLst>
          </p:cNvPr>
          <p:cNvCxnSpPr>
            <a:cxnSpLocks/>
            <a:stCxn id="31" idx="2"/>
            <a:endCxn id="12" idx="0"/>
          </p:cNvCxnSpPr>
          <p:nvPr/>
        </p:nvCxnSpPr>
        <p:spPr>
          <a:xfrm flipH="1">
            <a:off x="3964805" y="786252"/>
            <a:ext cx="562084" cy="6120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F4BF9C-B797-F943-E6D0-6DF394231EFD}"/>
              </a:ext>
            </a:extLst>
          </p:cNvPr>
          <p:cNvSpPr/>
          <p:nvPr/>
        </p:nvSpPr>
        <p:spPr>
          <a:xfrm>
            <a:off x="1219200" y="3019096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DAO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7CD4935-6486-EE57-E638-43FC980526DE}"/>
              </a:ext>
            </a:extLst>
          </p:cNvPr>
          <p:cNvSpPr/>
          <p:nvPr/>
        </p:nvSpPr>
        <p:spPr>
          <a:xfrm>
            <a:off x="6206358" y="3019096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D9D8BD3-4BFA-4DAF-AF20-FCE0FC76EEAE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>
            <a:off x="3216166" y="3429000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C20E72E-E755-1C3B-78C8-9E22F6EA25AE}"/>
              </a:ext>
            </a:extLst>
          </p:cNvPr>
          <p:cNvSpPr/>
          <p:nvPr/>
        </p:nvSpPr>
        <p:spPr>
          <a:xfrm>
            <a:off x="3462716" y="325076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697A7DC-CC49-CD49-E40A-E8E4F856CA4D}"/>
              </a:ext>
            </a:extLst>
          </p:cNvPr>
          <p:cNvSpPr/>
          <p:nvPr/>
        </p:nvSpPr>
        <p:spPr>
          <a:xfrm>
            <a:off x="6206358" y="4461640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FD259D2-C82C-C661-753A-6AFD60429A8B}"/>
              </a:ext>
            </a:extLst>
          </p:cNvPr>
          <p:cNvCxnSpPr>
            <a:cxnSpLocks/>
            <a:stCxn id="18" idx="3"/>
            <a:endCxn id="35" idx="1"/>
          </p:cNvCxnSpPr>
          <p:nvPr/>
        </p:nvCxnSpPr>
        <p:spPr>
          <a:xfrm>
            <a:off x="3216166" y="3429000"/>
            <a:ext cx="2990192" cy="1442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6CC5AC5-D222-62D1-209A-A5D399819555}"/>
              </a:ext>
            </a:extLst>
          </p:cNvPr>
          <p:cNvSpPr/>
          <p:nvPr/>
        </p:nvSpPr>
        <p:spPr>
          <a:xfrm>
            <a:off x="3462716" y="372197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C2DF0C2-E086-C149-3B34-F46AFEDD7139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 flipV="1">
            <a:off x="3216166" y="1576552"/>
            <a:ext cx="2990192" cy="1852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C1FCAFC-E0DE-3B89-A0DA-4536AF249AEE}"/>
              </a:ext>
            </a:extLst>
          </p:cNvPr>
          <p:cNvSpPr/>
          <p:nvPr/>
        </p:nvSpPr>
        <p:spPr>
          <a:xfrm>
            <a:off x="3462716" y="277955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44" name="곱하기 43">
            <a:extLst>
              <a:ext uri="{FF2B5EF4-FFF2-40B4-BE49-F238E27FC236}">
                <a16:creationId xmlns:a16="http://schemas.microsoft.com/office/drawing/2014/main" id="{9F706FCA-F936-4571-3D29-E9753B665B08}"/>
              </a:ext>
            </a:extLst>
          </p:cNvPr>
          <p:cNvSpPr/>
          <p:nvPr/>
        </p:nvSpPr>
        <p:spPr>
          <a:xfrm>
            <a:off x="3278894" y="2584343"/>
            <a:ext cx="1371821" cy="628872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0DB8088-F41B-B5E9-A31D-ACF9234E458E}"/>
              </a:ext>
            </a:extLst>
          </p:cNvPr>
          <p:cNvSpPr/>
          <p:nvPr/>
        </p:nvSpPr>
        <p:spPr>
          <a:xfrm>
            <a:off x="4645020" y="2779550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select</a:t>
            </a:r>
            <a:endParaRPr kumimoji="1" lang="ko-Kore-KR" altLang="en-US" sz="1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9C54639-76FA-5A11-E2B2-9C10F8D6F9D9}"/>
              </a:ext>
            </a:extLst>
          </p:cNvPr>
          <p:cNvSpPr/>
          <p:nvPr/>
        </p:nvSpPr>
        <p:spPr>
          <a:xfrm>
            <a:off x="4645347" y="2699406"/>
            <a:ext cx="1003851" cy="433665"/>
          </a:xfrm>
          <a:prstGeom prst="ellipse">
            <a:avLst/>
          </a:prstGeom>
          <a:noFill/>
          <a:ln w="53975"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77651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0746174" y="270466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155383-4C1E-BF18-BBF7-4EC32DEEE6C3}"/>
              </a:ext>
            </a:extLst>
          </p:cNvPr>
          <p:cNvSpPr/>
          <p:nvPr/>
        </p:nvSpPr>
        <p:spPr>
          <a:xfrm>
            <a:off x="8249750" y="2469546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stCxn id="4" idx="2"/>
            <a:endCxn id="19" idx="1"/>
          </p:cNvCxnSpPr>
          <p:nvPr/>
        </p:nvCxnSpPr>
        <p:spPr>
          <a:xfrm rot="16200000" flipH="1">
            <a:off x="5100012" y="-380648"/>
            <a:ext cx="1084811" cy="52146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394923-E51A-056D-2C90-8BDB4266F9B9}"/>
              </a:ext>
            </a:extLst>
          </p:cNvPr>
          <p:cNvSpPr/>
          <p:nvPr/>
        </p:nvSpPr>
        <p:spPr>
          <a:xfrm>
            <a:off x="5542017" y="2564798"/>
            <a:ext cx="2128346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</a:t>
            </a:r>
            <a:r>
              <a:rPr kumimoji="1" lang="en-US" altLang="ko-KR" sz="1200" dirty="0"/>
              <a:t>insert( )</a:t>
            </a:r>
          </a:p>
          <a:p>
            <a:pPr algn="ctr"/>
            <a:r>
              <a:rPr kumimoji="1" lang="ko-Kore-KR" altLang="en-US" sz="1200" dirty="0"/>
              <a:t>게시글</a:t>
            </a:r>
            <a:r>
              <a:rPr kumimoji="1" lang="ko-KR" altLang="en-US" sz="1200" dirty="0"/>
              <a:t> 데이터 저장</a:t>
            </a:r>
            <a:endParaRPr kumimoji="1" lang="en-US" altLang="ko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9B1E49-26E4-9F80-2976-30D975FA9FEC}"/>
              </a:ext>
            </a:extLst>
          </p:cNvPr>
          <p:cNvSpPr/>
          <p:nvPr/>
        </p:nvSpPr>
        <p:spPr>
          <a:xfrm>
            <a:off x="10587430" y="3279224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A7BD9D-B666-3007-626E-E566C33831E6}"/>
              </a:ext>
            </a:extLst>
          </p:cNvPr>
          <p:cNvSpPr/>
          <p:nvPr/>
        </p:nvSpPr>
        <p:spPr>
          <a:xfrm>
            <a:off x="10587430" y="4153340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67E73B9-3146-0971-FC9E-2D28F3ABC47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606190" y="1768468"/>
            <a:ext cx="256191" cy="92481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C9EC483-D356-B9A4-8444-9AE9BC490400}"/>
              </a:ext>
            </a:extLst>
          </p:cNvPr>
          <p:cNvCxnSpPr>
            <a:cxnSpLocks/>
            <a:stCxn id="19" idx="2"/>
            <a:endCxn id="25" idx="1"/>
          </p:cNvCxnSpPr>
          <p:nvPr/>
        </p:nvCxnSpPr>
        <p:spPr>
          <a:xfrm rot="16200000" flipH="1">
            <a:off x="9720571" y="2711910"/>
            <a:ext cx="510134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A4A7B79C-6E38-B4DB-C541-A415AF4A209B}"/>
              </a:ext>
            </a:extLst>
          </p:cNvPr>
          <p:cNvCxnSpPr>
            <a:cxnSpLocks/>
            <a:stCxn id="19" idx="2"/>
            <a:endCxn id="27" idx="1"/>
          </p:cNvCxnSpPr>
          <p:nvPr/>
        </p:nvCxnSpPr>
        <p:spPr>
          <a:xfrm rot="16200000" flipH="1">
            <a:off x="9283513" y="3148968"/>
            <a:ext cx="1384250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1833D-1892-02FE-C9B1-F81B6B192787}"/>
              </a:ext>
            </a:extLst>
          </p:cNvPr>
          <p:cNvSpPr/>
          <p:nvPr/>
        </p:nvSpPr>
        <p:spPr>
          <a:xfrm>
            <a:off x="9445415" y="346296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772B89B-F3D8-0AC4-48D4-0F61179469CE}"/>
              </a:ext>
            </a:extLst>
          </p:cNvPr>
          <p:cNvSpPr/>
          <p:nvPr/>
        </p:nvSpPr>
        <p:spPr>
          <a:xfrm>
            <a:off x="9445415" y="431712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5.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423C5BB-463F-CBC1-F681-0703C96DCD39}"/>
              </a:ext>
            </a:extLst>
          </p:cNvPr>
          <p:cNvSpPr/>
          <p:nvPr/>
        </p:nvSpPr>
        <p:spPr>
          <a:xfrm>
            <a:off x="9584126" y="517829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0224275" y="2990189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CF6973E-F8A8-996C-D993-19F69A409E32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10224275" y="4531330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구부러진 연결선[U] 73">
            <a:extLst>
              <a:ext uri="{FF2B5EF4-FFF2-40B4-BE49-F238E27FC236}">
                <a16:creationId xmlns:a16="http://schemas.microsoft.com/office/drawing/2014/main" id="{45795DC6-A349-F701-AB5D-4D1709C5C962}"/>
              </a:ext>
            </a:extLst>
          </p:cNvPr>
          <p:cNvCxnSpPr>
            <a:stCxn id="19" idx="2"/>
            <a:endCxn id="4" idx="2"/>
          </p:cNvCxnSpPr>
          <p:nvPr/>
        </p:nvCxnSpPr>
        <p:spPr>
          <a:xfrm rot="5400000" flipH="1">
            <a:off x="5507288" y="-787923"/>
            <a:ext cx="1384355" cy="6328763"/>
          </a:xfrm>
          <a:prstGeom prst="curvedConnector3">
            <a:avLst>
              <a:gd name="adj1" fmla="val -1651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B074BD7-5A02-FF33-0D09-43F09168AA1C}"/>
              </a:ext>
            </a:extLst>
          </p:cNvPr>
          <p:cNvSpPr/>
          <p:nvPr/>
        </p:nvSpPr>
        <p:spPr>
          <a:xfrm>
            <a:off x="6104101" y="3180938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</a:t>
            </a:r>
            <a:r>
              <a:rPr kumimoji="1" lang="ko-Kore-KR" altLang="en-US" sz="1200" dirty="0"/>
              <a:t>리턴</a:t>
            </a:r>
          </a:p>
        </p:txBody>
      </p:sp>
    </p:spTree>
    <p:extLst>
      <p:ext uri="{BB962C8B-B14F-4D97-AF65-F5344CB8AC3E}">
        <p14:creationId xmlns:p14="http://schemas.microsoft.com/office/powerpoint/2010/main" val="2209227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0746174" y="270466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155383-4C1E-BF18-BBF7-4EC32DEEE6C3}"/>
              </a:ext>
            </a:extLst>
          </p:cNvPr>
          <p:cNvSpPr/>
          <p:nvPr/>
        </p:nvSpPr>
        <p:spPr>
          <a:xfrm>
            <a:off x="8249750" y="2469546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stCxn id="4" idx="2"/>
            <a:endCxn id="19" idx="1"/>
          </p:cNvCxnSpPr>
          <p:nvPr/>
        </p:nvCxnSpPr>
        <p:spPr>
          <a:xfrm rot="16200000" flipH="1">
            <a:off x="5100012" y="-380648"/>
            <a:ext cx="1084811" cy="52146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394923-E51A-056D-2C90-8BDB4266F9B9}"/>
              </a:ext>
            </a:extLst>
          </p:cNvPr>
          <p:cNvSpPr/>
          <p:nvPr/>
        </p:nvSpPr>
        <p:spPr>
          <a:xfrm>
            <a:off x="5292505" y="2543777"/>
            <a:ext cx="2128346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</a:t>
            </a:r>
            <a:r>
              <a:rPr kumimoji="1" lang="en-US" altLang="ko-KR" sz="1200" dirty="0"/>
              <a:t>insert( )</a:t>
            </a:r>
          </a:p>
          <a:p>
            <a:pPr algn="ctr"/>
            <a:r>
              <a:rPr kumimoji="1" lang="ko-Kore-KR" altLang="en-US" sz="1200" dirty="0"/>
              <a:t>게시글</a:t>
            </a:r>
            <a:r>
              <a:rPr kumimoji="1" lang="ko-KR" altLang="en-US" sz="1200" dirty="0"/>
              <a:t> 데이터 저장</a:t>
            </a:r>
            <a:endParaRPr kumimoji="1" lang="en-US" altLang="ko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9B1E49-26E4-9F80-2976-30D975FA9FEC}"/>
              </a:ext>
            </a:extLst>
          </p:cNvPr>
          <p:cNvSpPr/>
          <p:nvPr/>
        </p:nvSpPr>
        <p:spPr>
          <a:xfrm>
            <a:off x="10587430" y="3279224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A7BD9D-B666-3007-626E-E566C33831E6}"/>
              </a:ext>
            </a:extLst>
          </p:cNvPr>
          <p:cNvSpPr/>
          <p:nvPr/>
        </p:nvSpPr>
        <p:spPr>
          <a:xfrm>
            <a:off x="10587430" y="4153340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67E73B9-3146-0971-FC9E-2D28F3ABC47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606190" y="1768468"/>
            <a:ext cx="0" cy="93619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C9EC483-D356-B9A4-8444-9AE9BC490400}"/>
              </a:ext>
            </a:extLst>
          </p:cNvPr>
          <p:cNvCxnSpPr>
            <a:cxnSpLocks/>
            <a:stCxn id="19" idx="2"/>
            <a:endCxn id="25" idx="1"/>
          </p:cNvCxnSpPr>
          <p:nvPr/>
        </p:nvCxnSpPr>
        <p:spPr>
          <a:xfrm rot="16200000" flipH="1">
            <a:off x="9720571" y="2711910"/>
            <a:ext cx="510134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A4A7B79C-6E38-B4DB-C541-A415AF4A209B}"/>
              </a:ext>
            </a:extLst>
          </p:cNvPr>
          <p:cNvCxnSpPr>
            <a:cxnSpLocks/>
            <a:stCxn id="19" idx="2"/>
            <a:endCxn id="27" idx="1"/>
          </p:cNvCxnSpPr>
          <p:nvPr/>
        </p:nvCxnSpPr>
        <p:spPr>
          <a:xfrm rot="16200000" flipH="1">
            <a:off x="9283513" y="3148968"/>
            <a:ext cx="1384250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1833D-1892-02FE-C9B1-F81B6B192787}"/>
              </a:ext>
            </a:extLst>
          </p:cNvPr>
          <p:cNvSpPr/>
          <p:nvPr/>
        </p:nvSpPr>
        <p:spPr>
          <a:xfrm>
            <a:off x="9445415" y="346296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772B89B-F3D8-0AC4-48D4-0F61179469CE}"/>
              </a:ext>
            </a:extLst>
          </p:cNvPr>
          <p:cNvSpPr/>
          <p:nvPr/>
        </p:nvSpPr>
        <p:spPr>
          <a:xfrm>
            <a:off x="9445415" y="431712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423C5BB-463F-CBC1-F681-0703C96DCD39}"/>
              </a:ext>
            </a:extLst>
          </p:cNvPr>
          <p:cNvSpPr/>
          <p:nvPr/>
        </p:nvSpPr>
        <p:spPr>
          <a:xfrm>
            <a:off x="9584126" y="517829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0224275" y="2990189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CF6973E-F8A8-996C-D993-19F69A409E32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10224275" y="4531330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B074BD7-5A02-FF33-0D09-43F09168AA1C}"/>
              </a:ext>
            </a:extLst>
          </p:cNvPr>
          <p:cNvSpPr/>
          <p:nvPr/>
        </p:nvSpPr>
        <p:spPr>
          <a:xfrm>
            <a:off x="5573547" y="3087086"/>
            <a:ext cx="1566262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insertFiles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56E1437-A805-8846-17DD-61EA7426EB61}"/>
              </a:ext>
            </a:extLst>
          </p:cNvPr>
          <p:cNvSpPr/>
          <p:nvPr/>
        </p:nvSpPr>
        <p:spPr>
          <a:xfrm>
            <a:off x="2278124" y="3103897"/>
            <a:ext cx="2356723" cy="59208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입력흐름을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DAO</a:t>
            </a:r>
            <a:r>
              <a:rPr kumimoji="1" lang="ko-KR" altLang="en-US" sz="1200" dirty="0"/>
              <a:t>가 아닌 </a:t>
            </a:r>
            <a:r>
              <a:rPr kumimoji="1" lang="en-US" altLang="ko-KR" sz="1200" dirty="0"/>
              <a:t>Controller</a:t>
            </a:r>
            <a:r>
              <a:rPr kumimoji="1" lang="ko-KR" altLang="en-US" sz="1200" dirty="0"/>
              <a:t>에서 결정</a:t>
            </a:r>
            <a:endParaRPr kumimoji="1" lang="ko-Kore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CBDC0E-00BD-88F7-3810-A94048A45513}"/>
              </a:ext>
            </a:extLst>
          </p:cNvPr>
          <p:cNvSpPr/>
          <p:nvPr/>
        </p:nvSpPr>
        <p:spPr>
          <a:xfrm>
            <a:off x="2149092" y="1752211"/>
            <a:ext cx="2193120" cy="809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요청 파라미터 값 가공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응답 처리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00" dirty="0"/>
              <a:t>비즈니스</a:t>
            </a:r>
            <a:r>
              <a:rPr kumimoji="1" lang="ko-KR" altLang="en-US" sz="1000" dirty="0"/>
              <a:t> 로직 수행</a:t>
            </a:r>
            <a:endParaRPr kumimoji="1" lang="en-US" altLang="ko-KR" sz="1000" dirty="0"/>
          </a:p>
          <a:p>
            <a:r>
              <a:rPr kumimoji="1" lang="ko-KR" altLang="en-US" sz="1000" dirty="0"/>
              <a:t> </a:t>
            </a:r>
            <a:r>
              <a:rPr kumimoji="1" lang="en-US" altLang="ko-KR" sz="1000" dirty="0"/>
              <a:t>(</a:t>
            </a:r>
            <a:r>
              <a:rPr kumimoji="1" lang="ko-KR" altLang="en-US" sz="1000" dirty="0"/>
              <a:t>프로젝트에 맞춰 업무 흐름을 제어</a:t>
            </a:r>
            <a:r>
              <a:rPr kumimoji="1" lang="en-US" altLang="ko-KR" sz="1000" dirty="0"/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06E7D0-4FE5-7CFA-3007-D8B24F916AB1}"/>
              </a:ext>
            </a:extLst>
          </p:cNvPr>
          <p:cNvSpPr/>
          <p:nvPr/>
        </p:nvSpPr>
        <p:spPr>
          <a:xfrm>
            <a:off x="6669582" y="196576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게시글 입력만 처리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2906DB-11E1-CFCD-DB67-AA171C218359}"/>
              </a:ext>
            </a:extLst>
          </p:cNvPr>
          <p:cNvSpPr/>
          <p:nvPr/>
        </p:nvSpPr>
        <p:spPr>
          <a:xfrm>
            <a:off x="6476900" y="3399938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첨부파일 입력만 처리</a:t>
            </a:r>
            <a:endParaRPr kumimoji="1" lang="ko-Kore-KR" altLang="en-US" sz="1200" dirty="0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D5EC1E9F-0FBE-6805-37F3-1B730C510766}"/>
              </a:ext>
            </a:extLst>
          </p:cNvPr>
          <p:cNvCxnSpPr>
            <a:stCxn id="12" idx="2"/>
            <a:endCxn id="23" idx="0"/>
          </p:cNvCxnSpPr>
          <p:nvPr/>
        </p:nvCxnSpPr>
        <p:spPr>
          <a:xfrm rot="5400000">
            <a:off x="6956070" y="1651902"/>
            <a:ext cx="292483" cy="1491266"/>
          </a:xfrm>
          <a:prstGeom prst="curvedConnector3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5E0D794B-1609-F53C-C76D-28A5FF229350}"/>
              </a:ext>
            </a:extLst>
          </p:cNvPr>
          <p:cNvCxnSpPr>
            <a:cxnSpLocks/>
            <a:stCxn id="13" idx="0"/>
            <a:endCxn id="79" idx="3"/>
          </p:cNvCxnSpPr>
          <p:nvPr/>
        </p:nvCxnSpPr>
        <p:spPr>
          <a:xfrm rot="16200000" flipV="1">
            <a:off x="7312493" y="3057168"/>
            <a:ext cx="170087" cy="515453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D324C67-5464-83BF-AE8A-5F0E053C0CDD}"/>
              </a:ext>
            </a:extLst>
          </p:cNvPr>
          <p:cNvSpPr/>
          <p:nvPr/>
        </p:nvSpPr>
        <p:spPr>
          <a:xfrm>
            <a:off x="4957284" y="2469546"/>
            <a:ext cx="2515912" cy="93039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B3EBF6A-7EE7-11E5-8B2B-BC699CE97C78}"/>
              </a:ext>
            </a:extLst>
          </p:cNvPr>
          <p:cNvCxnSpPr>
            <a:cxnSpLocks/>
            <a:stCxn id="2" idx="0"/>
            <a:endCxn id="29" idx="1"/>
          </p:cNvCxnSpPr>
          <p:nvPr/>
        </p:nvCxnSpPr>
        <p:spPr>
          <a:xfrm flipV="1">
            <a:off x="3456486" y="2934742"/>
            <a:ext cx="1500798" cy="169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314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cxnSpLocks/>
            <a:stCxn id="36" idx="2"/>
            <a:endCxn id="51" idx="1"/>
          </p:cNvCxnSpPr>
          <p:nvPr/>
        </p:nvCxnSpPr>
        <p:spPr>
          <a:xfrm rot="16200000" flipH="1">
            <a:off x="11030301" y="3154735"/>
            <a:ext cx="665021" cy="3707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CBDC0E-00BD-88F7-3810-A94048A45513}"/>
              </a:ext>
            </a:extLst>
          </p:cNvPr>
          <p:cNvSpPr/>
          <p:nvPr/>
        </p:nvSpPr>
        <p:spPr>
          <a:xfrm>
            <a:off x="2149092" y="1752211"/>
            <a:ext cx="2193120" cy="809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요청 파라미터 값 가공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응답 처리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00" dirty="0"/>
              <a:t>비즈니스</a:t>
            </a:r>
            <a:r>
              <a:rPr kumimoji="1" lang="ko-KR" altLang="en-US" sz="1000" dirty="0"/>
              <a:t> 로직 수행</a:t>
            </a:r>
            <a:endParaRPr kumimoji="1" lang="en-US" altLang="ko-KR" sz="1000" dirty="0"/>
          </a:p>
          <a:p>
            <a:r>
              <a:rPr kumimoji="1" lang="ko-KR" altLang="en-US" sz="1000" dirty="0"/>
              <a:t> </a:t>
            </a:r>
            <a:r>
              <a:rPr kumimoji="1" lang="en-US" altLang="ko-KR" sz="1000" dirty="0"/>
              <a:t>(</a:t>
            </a:r>
            <a:r>
              <a:rPr kumimoji="1" lang="ko-KR" altLang="en-US" sz="1000" dirty="0"/>
              <a:t>프로젝트에 맞춰 업무 흐름을 제어</a:t>
            </a:r>
            <a:r>
              <a:rPr kumimoji="1" lang="en-US" altLang="ko-KR" sz="1000" dirty="0"/>
              <a:t>)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595F027-D2F2-AC71-D048-BFD9C8FF0CEA}"/>
              </a:ext>
            </a:extLst>
          </p:cNvPr>
          <p:cNvSpPr/>
          <p:nvPr/>
        </p:nvSpPr>
        <p:spPr>
          <a:xfrm>
            <a:off x="6861505" y="240852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BoardService</a:t>
            </a:r>
            <a:endParaRPr kumimoji="1" lang="ko-Kore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56D074D-CDA7-2F00-25AF-4ACC8C96A1F6}"/>
              </a:ext>
            </a:extLst>
          </p:cNvPr>
          <p:cNvCxnSpPr>
            <a:cxnSpLocks/>
            <a:stCxn id="4" idx="3"/>
            <a:endCxn id="26" idx="1"/>
          </p:cNvCxnSpPr>
          <p:nvPr/>
        </p:nvCxnSpPr>
        <p:spPr>
          <a:xfrm>
            <a:off x="4149180" y="1384736"/>
            <a:ext cx="2712325" cy="13233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7EBDF3E-D4BD-D41A-3B76-A71E5A18224C}"/>
              </a:ext>
            </a:extLst>
          </p:cNvPr>
          <p:cNvSpPr/>
          <p:nvPr/>
        </p:nvSpPr>
        <p:spPr>
          <a:xfrm>
            <a:off x="5045677" y="1999934"/>
            <a:ext cx="1055742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en-US" altLang="ko-KR" sz="1200" dirty="0"/>
              <a:t>insert( )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B064EA3-7B6F-A8D0-6B1D-7B01FB77926D}"/>
              </a:ext>
            </a:extLst>
          </p:cNvPr>
          <p:cNvSpPr/>
          <p:nvPr/>
        </p:nvSpPr>
        <p:spPr>
          <a:xfrm>
            <a:off x="10394296" y="2408520"/>
            <a:ext cx="1566262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794BC19-A4AC-FB04-2138-322EC22C1563}"/>
              </a:ext>
            </a:extLst>
          </p:cNvPr>
          <p:cNvCxnSpPr>
            <a:cxnSpLocks/>
            <a:stCxn id="26" idx="3"/>
            <a:endCxn id="36" idx="1"/>
          </p:cNvCxnSpPr>
          <p:nvPr/>
        </p:nvCxnSpPr>
        <p:spPr>
          <a:xfrm flipV="1">
            <a:off x="9089698" y="2708065"/>
            <a:ext cx="13045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93F19C0-9859-8DF2-7AD1-BBC96A6D7617}"/>
              </a:ext>
            </a:extLst>
          </p:cNvPr>
          <p:cNvSpPr/>
          <p:nvPr/>
        </p:nvSpPr>
        <p:spPr>
          <a:xfrm>
            <a:off x="9202683" y="257939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5071ED8-C0A5-F561-71C1-6AF4D7365BAF}"/>
              </a:ext>
            </a:extLst>
          </p:cNvPr>
          <p:cNvSpPr/>
          <p:nvPr/>
        </p:nvSpPr>
        <p:spPr>
          <a:xfrm>
            <a:off x="11548195" y="3373085"/>
            <a:ext cx="1412015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1BBEFB0-7833-9939-E69D-DE3FEA205AA0}"/>
              </a:ext>
            </a:extLst>
          </p:cNvPr>
          <p:cNvSpPr/>
          <p:nvPr/>
        </p:nvSpPr>
        <p:spPr>
          <a:xfrm>
            <a:off x="11548195" y="4151799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E21C3EE6-3559-9092-0CA6-FC94393FC61F}"/>
              </a:ext>
            </a:extLst>
          </p:cNvPr>
          <p:cNvCxnSpPr>
            <a:cxnSpLocks/>
            <a:stCxn id="36" idx="2"/>
            <a:endCxn id="57" idx="1"/>
          </p:cNvCxnSpPr>
          <p:nvPr/>
        </p:nvCxnSpPr>
        <p:spPr>
          <a:xfrm rot="16200000" flipH="1">
            <a:off x="10640944" y="3544092"/>
            <a:ext cx="1443735" cy="3707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E10260C-D7C9-F659-F694-5E0077C458D8}"/>
              </a:ext>
            </a:extLst>
          </p:cNvPr>
          <p:cNvSpPr/>
          <p:nvPr/>
        </p:nvSpPr>
        <p:spPr>
          <a:xfrm>
            <a:off x="10417955" y="315357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B40EC47-8DEC-3256-D0B6-A994B7ED07E8}"/>
              </a:ext>
            </a:extLst>
          </p:cNvPr>
          <p:cNvSpPr/>
          <p:nvPr/>
        </p:nvSpPr>
        <p:spPr>
          <a:xfrm>
            <a:off x="10417955" y="3940496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1672500" y="2360246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1150601" y="2645775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D764170-B6DE-B8FF-BE6D-C6D3C3DC91EF}"/>
              </a:ext>
            </a:extLst>
          </p:cNvPr>
          <p:cNvSpPr/>
          <p:nvPr/>
        </p:nvSpPr>
        <p:spPr>
          <a:xfrm>
            <a:off x="10494138" y="4752079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BFB899DD-987B-9A2E-8310-4BA83575BAA2}"/>
              </a:ext>
            </a:extLst>
          </p:cNvPr>
          <p:cNvCxnSpPr>
            <a:cxnSpLocks/>
            <a:stCxn id="66" idx="0"/>
          </p:cNvCxnSpPr>
          <p:nvPr/>
        </p:nvCxnSpPr>
        <p:spPr>
          <a:xfrm flipH="1" flipV="1">
            <a:off x="11134287" y="4105114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9D1271D-AF74-D851-7258-B24F9761EF3F}"/>
              </a:ext>
            </a:extLst>
          </p:cNvPr>
          <p:cNvSpPr/>
          <p:nvPr/>
        </p:nvSpPr>
        <p:spPr>
          <a:xfrm>
            <a:off x="7054941" y="3174864"/>
            <a:ext cx="1586005" cy="3305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00" dirty="0"/>
              <a:t>비즈니스</a:t>
            </a:r>
            <a:r>
              <a:rPr kumimoji="1" lang="ko-KR" altLang="en-US" sz="1000" dirty="0"/>
              <a:t> 로직 수행</a:t>
            </a:r>
            <a:endParaRPr kumimoji="1" lang="en-US" altLang="ko-KR" sz="10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75B8E2D-422E-1ECC-0BCD-61CC07951C71}"/>
              </a:ext>
            </a:extLst>
          </p:cNvPr>
          <p:cNvSpPr/>
          <p:nvPr/>
        </p:nvSpPr>
        <p:spPr>
          <a:xfrm>
            <a:off x="7054941" y="3850308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서비스 컴포넌트</a:t>
            </a:r>
            <a:endParaRPr kumimoji="1" lang="ko-Kore-KR" altLang="en-US" sz="12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4480A70-50A7-2F22-F3C7-83554B941317}"/>
              </a:ext>
            </a:extLst>
          </p:cNvPr>
          <p:cNvSpPr/>
          <p:nvPr/>
        </p:nvSpPr>
        <p:spPr>
          <a:xfrm>
            <a:off x="1759793" y="2791035"/>
            <a:ext cx="2975323" cy="69684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Controller</a:t>
            </a:r>
            <a:r>
              <a:rPr kumimoji="1" lang="ko-KR" altLang="en-US" sz="1100" dirty="0"/>
              <a:t>의 역할을 줄였다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</a:t>
            </a:r>
            <a:r>
              <a:rPr kumimoji="1" lang="ko-KR" altLang="en-US" sz="1100" dirty="0">
                <a:sym typeface="Wingdings" pitchFamily="2" charset="2"/>
              </a:rPr>
              <a:t> 요청 파라미터 값 가공이나 응답 처리 작업에 좀 더 집중한다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sp>
        <p:nvSpPr>
          <p:cNvPr id="72" name="곱하기 71">
            <a:extLst>
              <a:ext uri="{FF2B5EF4-FFF2-40B4-BE49-F238E27FC236}">
                <a16:creationId xmlns:a16="http://schemas.microsoft.com/office/drawing/2014/main" id="{74EF7A02-7D10-7110-9CE9-D5C763BAF8F6}"/>
              </a:ext>
            </a:extLst>
          </p:cNvPr>
          <p:cNvSpPr/>
          <p:nvPr/>
        </p:nvSpPr>
        <p:spPr>
          <a:xfrm>
            <a:off x="2073894" y="2095685"/>
            <a:ext cx="2712325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85C8B3D0-9008-38BA-56F6-A06564828D3E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4149180" y="2408520"/>
            <a:ext cx="2905761" cy="931599"/>
          </a:xfrm>
          <a:prstGeom prst="curvedConnector3">
            <a:avLst>
              <a:gd name="adj1" fmla="val 50000"/>
            </a:avLst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A965F84-01CB-D65E-5E6B-9889AF36DF65}"/>
              </a:ext>
            </a:extLst>
          </p:cNvPr>
          <p:cNvCxnSpPr>
            <a:cxnSpLocks/>
            <a:stCxn id="5" idx="2"/>
            <a:endCxn id="71" idx="0"/>
          </p:cNvCxnSpPr>
          <p:nvPr/>
        </p:nvCxnSpPr>
        <p:spPr>
          <a:xfrm>
            <a:off x="3245652" y="2561889"/>
            <a:ext cx="1803" cy="229146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820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DBD7B9B-5639-8609-C8E9-D0A2B9D397D9}"/>
              </a:ext>
            </a:extLst>
          </p:cNvPr>
          <p:cNvSpPr/>
          <p:nvPr/>
        </p:nvSpPr>
        <p:spPr>
          <a:xfrm>
            <a:off x="924909" y="746235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BoardUpdateController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B721D2-90B2-BDD6-5F9A-7A8F44D9A935}"/>
              </a:ext>
            </a:extLst>
          </p:cNvPr>
          <p:cNvSpPr/>
          <p:nvPr/>
        </p:nvSpPr>
        <p:spPr>
          <a:xfrm>
            <a:off x="4913585" y="746234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59808E1-05F5-3BC2-E02C-A1D9C9D74A1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079531" y="1140372"/>
            <a:ext cx="18340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786D6C-94ED-7ACD-FECD-EAA9BE2CC39F}"/>
              </a:ext>
            </a:extLst>
          </p:cNvPr>
          <p:cNvSpPr/>
          <p:nvPr/>
        </p:nvSpPr>
        <p:spPr>
          <a:xfrm>
            <a:off x="3494469" y="746234"/>
            <a:ext cx="1004178" cy="6104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/>
              <a:t>add()</a:t>
            </a:r>
          </a:p>
          <a:p>
            <a:pPr marL="228600" indent="-228600" algn="ctr">
              <a:buAutoNum type="arabicPeriod"/>
            </a:pPr>
            <a:r>
              <a:rPr kumimoji="1" lang="en-US" altLang="ko-Kore-KR" sz="1200" dirty="0"/>
              <a:t>update()</a:t>
            </a:r>
          </a:p>
          <a:p>
            <a:pPr marL="228600" indent="-228600" algn="ctr">
              <a:buAutoNum type="arabicPeriod"/>
            </a:pPr>
            <a:r>
              <a:rPr kumimoji="1" lang="en-US" altLang="ko-Kore-KR" sz="1200" dirty="0"/>
              <a:t>delete()</a:t>
            </a:r>
            <a:endParaRPr kumimoji="1" lang="ko-Kore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307143-C3F1-C406-6229-1B237F9572B0}"/>
              </a:ext>
            </a:extLst>
          </p:cNvPr>
          <p:cNvSpPr/>
          <p:nvPr/>
        </p:nvSpPr>
        <p:spPr>
          <a:xfrm>
            <a:off x="4913585" y="2222937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</a:t>
            </a:r>
            <a:endParaRPr kumimoji="1" lang="ko-Kore-KR" altLang="en-US" sz="16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EC19D08-4E58-4BE3-C1AD-7032A9C279B3}"/>
              </a:ext>
            </a:extLst>
          </p:cNvPr>
          <p:cNvCxnSpPr>
            <a:cxnSpLocks/>
            <a:stCxn id="4" idx="2"/>
            <a:endCxn id="11" idx="1"/>
          </p:cNvCxnSpPr>
          <p:nvPr/>
        </p:nvCxnSpPr>
        <p:spPr>
          <a:xfrm>
            <a:off x="2002220" y="1534510"/>
            <a:ext cx="2911365" cy="10825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A961EEA-E6B1-BFC9-1785-50A14BAE5A9F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5990896" y="1534509"/>
            <a:ext cx="0" cy="688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24B4E9-538F-686E-6C51-9C3B54DB2614}"/>
              </a:ext>
            </a:extLst>
          </p:cNvPr>
          <p:cNvSpPr/>
          <p:nvPr/>
        </p:nvSpPr>
        <p:spPr>
          <a:xfrm>
            <a:off x="2930031" y="1878723"/>
            <a:ext cx="1055742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/>
              <a:t>findByNo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en-US" altLang="ko-KR" sz="1200" dirty="0" err="1"/>
              <a:t>findAll</a:t>
            </a:r>
            <a:r>
              <a:rPr kumimoji="1" lang="en-US" altLang="ko-KR" sz="1200" dirty="0"/>
              <a:t>()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C27D637-934A-7E29-500B-629708E6BA77}"/>
              </a:ext>
            </a:extLst>
          </p:cNvPr>
          <p:cNvSpPr/>
          <p:nvPr/>
        </p:nvSpPr>
        <p:spPr>
          <a:xfrm>
            <a:off x="5630835" y="1717299"/>
            <a:ext cx="720121" cy="223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call</a:t>
            </a:r>
          </a:p>
        </p:txBody>
      </p:sp>
      <p:sp>
        <p:nvSpPr>
          <p:cNvPr id="20" name="곱하기 19">
            <a:extLst>
              <a:ext uri="{FF2B5EF4-FFF2-40B4-BE49-F238E27FC236}">
                <a16:creationId xmlns:a16="http://schemas.microsoft.com/office/drawing/2014/main" id="{2C3C4823-BFFF-2BF0-8483-6B8C03CE58E1}"/>
              </a:ext>
            </a:extLst>
          </p:cNvPr>
          <p:cNvSpPr/>
          <p:nvPr/>
        </p:nvSpPr>
        <p:spPr>
          <a:xfrm>
            <a:off x="2553247" y="1858631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9C68403-1AD1-3B3E-239C-A0D5C6795D0D}"/>
              </a:ext>
            </a:extLst>
          </p:cNvPr>
          <p:cNvSpPr/>
          <p:nvPr/>
        </p:nvSpPr>
        <p:spPr>
          <a:xfrm>
            <a:off x="3463094" y="455085"/>
            <a:ext cx="1003851" cy="1192770"/>
          </a:xfrm>
          <a:prstGeom prst="ellipse">
            <a:avLst/>
          </a:prstGeom>
          <a:noFill/>
          <a:ln w="53975"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1FB8467-A1C6-D34A-0C4B-5D8D7FD0F525}"/>
              </a:ext>
            </a:extLst>
          </p:cNvPr>
          <p:cNvSpPr/>
          <p:nvPr/>
        </p:nvSpPr>
        <p:spPr>
          <a:xfrm>
            <a:off x="7625173" y="1368878"/>
            <a:ext cx="2975323" cy="69684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Controller</a:t>
            </a:r>
            <a:r>
              <a:rPr kumimoji="1" lang="ko-KR" altLang="en-US" sz="1100" dirty="0"/>
              <a:t>가 </a:t>
            </a:r>
            <a:r>
              <a:rPr kumimoji="1" lang="en-US" altLang="ko-KR" sz="1100" dirty="0"/>
              <a:t>Service</a:t>
            </a:r>
            <a:r>
              <a:rPr kumimoji="1" lang="ko-KR" altLang="en-US" sz="1100" dirty="0"/>
              <a:t>와 </a:t>
            </a:r>
            <a:r>
              <a:rPr kumimoji="1" lang="en-US" altLang="ko-KR" sz="1100" dirty="0"/>
              <a:t>DAO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모두 사용한다면</a:t>
            </a:r>
            <a:r>
              <a:rPr kumimoji="1" lang="en-US" altLang="ko-KR" sz="1100" dirty="0"/>
              <a:t>,</a:t>
            </a:r>
          </a:p>
          <a:p>
            <a:pPr algn="ctr"/>
            <a:r>
              <a:rPr kumimoji="1" lang="ko-KR" altLang="en-US" sz="1100" dirty="0"/>
              <a:t>연결점이 많아져서 유지보수가 어렵다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b="1" dirty="0">
                <a:sym typeface="Wingdings" pitchFamily="2" charset="2"/>
              </a:rPr>
              <a:t>Low Coupling</a:t>
            </a:r>
            <a:endParaRPr kumimoji="1" lang="ko-Kore-KR" altLang="en-US" sz="1100" b="1" dirty="0"/>
          </a:p>
        </p:txBody>
      </p:sp>
      <p:sp>
        <p:nvSpPr>
          <p:cNvPr id="23" name="아래쪽 화살표[D] 22">
            <a:extLst>
              <a:ext uri="{FF2B5EF4-FFF2-40B4-BE49-F238E27FC236}">
                <a16:creationId xmlns:a16="http://schemas.microsoft.com/office/drawing/2014/main" id="{B63A5E42-A4C6-9227-B227-C4FFE432A1C4}"/>
              </a:ext>
            </a:extLst>
          </p:cNvPr>
          <p:cNvSpPr/>
          <p:nvPr/>
        </p:nvSpPr>
        <p:spPr>
          <a:xfrm>
            <a:off x="5691916" y="3467100"/>
            <a:ext cx="597958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8DAA811-1E18-9743-6D95-71EF69652DB5}"/>
              </a:ext>
            </a:extLst>
          </p:cNvPr>
          <p:cNvSpPr/>
          <p:nvPr/>
        </p:nvSpPr>
        <p:spPr>
          <a:xfrm>
            <a:off x="924909" y="4325008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BoardUpdateController</a:t>
            </a:r>
            <a:endParaRPr kumimoji="1" lang="ko-Kore-KR" altLang="en-US" sz="16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46DAE2F-6FDC-B9E4-51EA-AB0D15C22E81}"/>
              </a:ext>
            </a:extLst>
          </p:cNvPr>
          <p:cNvSpPr/>
          <p:nvPr/>
        </p:nvSpPr>
        <p:spPr>
          <a:xfrm>
            <a:off x="4913585" y="4325007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05E6442-0DDE-092D-72B8-07BA80D76799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3079531" y="4719145"/>
            <a:ext cx="18340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D801404-F971-479E-6186-11AFE1F034FA}"/>
              </a:ext>
            </a:extLst>
          </p:cNvPr>
          <p:cNvSpPr/>
          <p:nvPr/>
        </p:nvSpPr>
        <p:spPr>
          <a:xfrm>
            <a:off x="8902261" y="4325007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</a:t>
            </a:r>
            <a:endParaRPr kumimoji="1" lang="ko-Kore-KR" altLang="en-US" sz="16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F3752B0-2C48-63CE-0AE0-BEDC40D66940}"/>
              </a:ext>
            </a:extLst>
          </p:cNvPr>
          <p:cNvCxnSpPr>
            <a:cxnSpLocks/>
            <a:stCxn id="25" idx="3"/>
            <a:endCxn id="28" idx="1"/>
          </p:cNvCxnSpPr>
          <p:nvPr/>
        </p:nvCxnSpPr>
        <p:spPr>
          <a:xfrm>
            <a:off x="7068207" y="4719145"/>
            <a:ext cx="18340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919452C-2696-32C3-28E4-5718ABE4CCB9}"/>
              </a:ext>
            </a:extLst>
          </p:cNvPr>
          <p:cNvSpPr/>
          <p:nvPr/>
        </p:nvSpPr>
        <p:spPr>
          <a:xfrm>
            <a:off x="3573435" y="4607645"/>
            <a:ext cx="720121" cy="223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call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29FA0F7-AB6F-87E7-7B43-22B787D1D993}"/>
              </a:ext>
            </a:extLst>
          </p:cNvPr>
          <p:cNvSpPr/>
          <p:nvPr/>
        </p:nvSpPr>
        <p:spPr>
          <a:xfrm>
            <a:off x="7625173" y="4607645"/>
            <a:ext cx="720121" cy="223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call</a:t>
            </a:r>
          </a:p>
        </p:txBody>
      </p:sp>
    </p:spTree>
    <p:extLst>
      <p:ext uri="{BB962C8B-B14F-4D97-AF65-F5344CB8AC3E}">
        <p14:creationId xmlns:p14="http://schemas.microsoft.com/office/powerpoint/2010/main" val="1490605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924609-65A2-E677-BCE6-BA861ACFF65C}"/>
              </a:ext>
            </a:extLst>
          </p:cNvPr>
          <p:cNvSpPr/>
          <p:nvPr/>
        </p:nvSpPr>
        <p:spPr>
          <a:xfrm>
            <a:off x="525516" y="74623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BoardAddController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C351AC-461B-5F32-49D9-D297400D1033}"/>
              </a:ext>
            </a:extLst>
          </p:cNvPr>
          <p:cNvSpPr/>
          <p:nvPr/>
        </p:nvSpPr>
        <p:spPr>
          <a:xfrm>
            <a:off x="4913585" y="746234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&lt;&lt;Controller&gt;&gt;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0434F2F-3C99-BBAE-610E-2F7847A09C8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80138" y="1140371"/>
            <a:ext cx="223344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CA8959-5CFB-6365-D663-13F1DF845110}"/>
              </a:ext>
            </a:extLst>
          </p:cNvPr>
          <p:cNvSpPr/>
          <p:nvPr/>
        </p:nvSpPr>
        <p:spPr>
          <a:xfrm>
            <a:off x="4812534" y="132786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첨부파일</a:t>
            </a:r>
            <a:r>
              <a:rPr kumimoji="1" lang="ko-KR" altLang="en-US" sz="1200" dirty="0"/>
              <a:t> 저장 기능</a:t>
            </a:r>
            <a:r>
              <a:rPr kumimoji="1" lang="en-US" altLang="ko-KR" sz="1200" dirty="0"/>
              <a:t> O</a:t>
            </a:r>
            <a:endParaRPr kumimoji="1" lang="ko-Kore-KR" altLang="en-US" sz="12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DD59779-EFDB-8945-BEAE-5D48A5BEF8F5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5990896" y="418315"/>
            <a:ext cx="0" cy="327919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AD788A-5D97-56FB-45B1-EB8B9CD374E3}"/>
              </a:ext>
            </a:extLst>
          </p:cNvPr>
          <p:cNvSpPr/>
          <p:nvPr/>
        </p:nvSpPr>
        <p:spPr>
          <a:xfrm>
            <a:off x="4913585" y="240161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&lt;&lt;Controller&gt;&gt;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/>
              <a:t>BoardService</a:t>
            </a:r>
            <a:r>
              <a:rPr kumimoji="1" lang="en-US" altLang="ko-KR" sz="1600" dirty="0"/>
              <a:t>2</a:t>
            </a:r>
            <a:endParaRPr kumimoji="1" lang="ko-Kore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FDC6FB-C8EE-820B-C510-99C5178B8FC6}"/>
              </a:ext>
            </a:extLst>
          </p:cNvPr>
          <p:cNvSpPr/>
          <p:nvPr/>
        </p:nvSpPr>
        <p:spPr>
          <a:xfrm>
            <a:off x="8145518" y="746234"/>
            <a:ext cx="1371597" cy="7882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</a:t>
            </a:r>
            <a:r>
              <a:rPr kumimoji="1" lang="ko-KR" altLang="en-US" sz="1600" dirty="0"/>
              <a:t> 고객사</a:t>
            </a:r>
            <a:endParaRPr kumimoji="1" lang="ko-Kore-KR" altLang="en-US" sz="16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81077D3-0465-448C-4742-9A51DEE56202}"/>
              </a:ext>
            </a:extLst>
          </p:cNvPr>
          <p:cNvCxnSpPr>
            <a:cxnSpLocks/>
            <a:stCxn id="16" idx="1"/>
            <a:endCxn id="5" idx="3"/>
          </p:cNvCxnSpPr>
          <p:nvPr/>
        </p:nvCxnSpPr>
        <p:spPr>
          <a:xfrm flipH="1">
            <a:off x="7068207" y="1140372"/>
            <a:ext cx="1077311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1B29BF-898D-0F4F-8681-0108E73918CB}"/>
              </a:ext>
            </a:extLst>
          </p:cNvPr>
          <p:cNvSpPr/>
          <p:nvPr/>
        </p:nvSpPr>
        <p:spPr>
          <a:xfrm>
            <a:off x="8145518" y="2401612"/>
            <a:ext cx="1371597" cy="7882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B</a:t>
            </a:r>
            <a:r>
              <a:rPr kumimoji="1" lang="ko-KR" altLang="en-US" sz="1600" dirty="0"/>
              <a:t> 고객사</a:t>
            </a:r>
            <a:endParaRPr kumimoji="1" lang="ko-Kore-KR" altLang="en-US" sz="16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318D1CE-C25D-985C-A83F-1EF5E7DF8786}"/>
              </a:ext>
            </a:extLst>
          </p:cNvPr>
          <p:cNvCxnSpPr>
            <a:cxnSpLocks/>
            <a:stCxn id="21" idx="1"/>
            <a:endCxn id="15" idx="3"/>
          </p:cNvCxnSpPr>
          <p:nvPr/>
        </p:nvCxnSpPr>
        <p:spPr>
          <a:xfrm flipH="1">
            <a:off x="7068207" y="2795750"/>
            <a:ext cx="1077311" cy="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F8FE34D-B3AB-4873-28A7-356E9C5559FE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2680138" y="1140371"/>
            <a:ext cx="2233447" cy="16553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50BC8FE-28FC-8CB6-F006-07BA9EAC92E2}"/>
              </a:ext>
            </a:extLst>
          </p:cNvPr>
          <p:cNvCxnSpPr>
            <a:cxnSpLocks/>
          </p:cNvCxnSpPr>
          <p:nvPr/>
        </p:nvCxnSpPr>
        <p:spPr>
          <a:xfrm>
            <a:off x="3786350" y="1296712"/>
            <a:ext cx="0" cy="475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8764B26-CBE8-4C99-C670-9D757B5919D2}"/>
              </a:ext>
            </a:extLst>
          </p:cNvPr>
          <p:cNvSpPr/>
          <p:nvPr/>
        </p:nvSpPr>
        <p:spPr>
          <a:xfrm>
            <a:off x="3836274" y="1423006"/>
            <a:ext cx="720121" cy="223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변경</a:t>
            </a:r>
            <a:endParaRPr kumimoji="1" lang="en-US" altLang="ko-KR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F651D31-243F-A0C6-C88B-79DCC62535E5}"/>
              </a:ext>
            </a:extLst>
          </p:cNvPr>
          <p:cNvSpPr/>
          <p:nvPr/>
        </p:nvSpPr>
        <p:spPr>
          <a:xfrm>
            <a:off x="424466" y="1862428"/>
            <a:ext cx="2356723" cy="116725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B</a:t>
            </a:r>
            <a:r>
              <a:rPr kumimoji="1" lang="ko-KR" altLang="en-US" sz="1200" dirty="0"/>
              <a:t> 고객사에 납품하려면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첨부파일 기능이 없는 </a:t>
            </a:r>
            <a:r>
              <a:rPr kumimoji="1" lang="en-US" altLang="ko-KR" sz="1200" dirty="0"/>
              <a:t>BoardService2</a:t>
            </a:r>
            <a:r>
              <a:rPr kumimoji="1" lang="ko-KR" altLang="en-US" sz="1200" dirty="0" err="1"/>
              <a:t>를</a:t>
            </a:r>
            <a:r>
              <a:rPr kumimoji="1" lang="ko-KR" altLang="en-US" sz="1200" dirty="0"/>
              <a:t> 사용하도록 변경해야 한다</a:t>
            </a:r>
            <a:r>
              <a:rPr kumimoji="1" lang="en-US" altLang="ko-KR" sz="1200" dirty="0"/>
              <a:t>.</a:t>
            </a:r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C </a:t>
            </a:r>
            <a:r>
              <a:rPr kumimoji="1" lang="ko-KR" altLang="en-US" sz="1200" dirty="0">
                <a:sym typeface="Wingdings" pitchFamily="2" charset="2"/>
              </a:rPr>
              <a:t>고객사에 납품하려면</a:t>
            </a:r>
            <a:r>
              <a:rPr kumimoji="1" lang="en-US" altLang="ko-KR" sz="1200" dirty="0">
                <a:sym typeface="Wingdings" pitchFamily="2" charset="2"/>
              </a:rPr>
              <a:t>,</a:t>
            </a:r>
            <a:r>
              <a:rPr kumimoji="1" lang="ko-KR" altLang="en-US" sz="1200" dirty="0">
                <a:sym typeface="Wingdings" pitchFamily="2" charset="2"/>
              </a:rPr>
              <a:t> 또 변경해야 한다</a:t>
            </a:r>
            <a:r>
              <a:rPr kumimoji="1" lang="en-US" altLang="ko-KR" sz="1200" dirty="0">
                <a:sym typeface="Wingdings" pitchFamily="2" charset="2"/>
              </a:rPr>
              <a:t>.</a:t>
            </a:r>
            <a:endParaRPr kumimoji="1" lang="ko-Kore-KR" altLang="en-US" sz="12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854E5A0-45F9-1696-9A65-4FC4D89EB0BB}"/>
              </a:ext>
            </a:extLst>
          </p:cNvPr>
          <p:cNvCxnSpPr>
            <a:cxnSpLocks/>
            <a:stCxn id="32" idx="0"/>
            <a:endCxn id="4" idx="2"/>
          </p:cNvCxnSpPr>
          <p:nvPr/>
        </p:nvCxnSpPr>
        <p:spPr>
          <a:xfrm flipH="1" flipV="1">
            <a:off x="1602827" y="1534508"/>
            <a:ext cx="1" cy="32792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CB741E-F559-70DD-930F-9BAF4A424F6A}"/>
              </a:ext>
            </a:extLst>
          </p:cNvPr>
          <p:cNvSpPr/>
          <p:nvPr/>
        </p:nvSpPr>
        <p:spPr>
          <a:xfrm>
            <a:off x="4913585" y="4056990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&lt;&lt;Controller&gt;&gt;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/>
              <a:t>BoardService</a:t>
            </a:r>
            <a:r>
              <a:rPr kumimoji="1" lang="en-US" altLang="ko-KR" sz="1600" dirty="0"/>
              <a:t>3</a:t>
            </a:r>
            <a:endParaRPr kumimoji="1" lang="ko-Kore-KR" altLang="en-US" sz="16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98525A1-AC86-96BC-4786-7E4A4FD74692}"/>
              </a:ext>
            </a:extLst>
          </p:cNvPr>
          <p:cNvSpPr/>
          <p:nvPr/>
        </p:nvSpPr>
        <p:spPr>
          <a:xfrm>
            <a:off x="8145518" y="4056989"/>
            <a:ext cx="1371597" cy="7882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C</a:t>
            </a:r>
            <a:r>
              <a:rPr kumimoji="1" lang="ko-KR" altLang="en-US" sz="1600" dirty="0"/>
              <a:t> 고객사</a:t>
            </a:r>
            <a:endParaRPr kumimoji="1" lang="ko-Kore-KR" altLang="en-US" sz="16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656D52E-5D4A-CDDB-D5B5-66C27DE155A0}"/>
              </a:ext>
            </a:extLst>
          </p:cNvPr>
          <p:cNvCxnSpPr>
            <a:cxnSpLocks/>
            <a:stCxn id="38" idx="1"/>
            <a:endCxn id="37" idx="3"/>
          </p:cNvCxnSpPr>
          <p:nvPr/>
        </p:nvCxnSpPr>
        <p:spPr>
          <a:xfrm flipH="1">
            <a:off x="7068207" y="4451127"/>
            <a:ext cx="1077311" cy="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36B8473-7358-0A07-9C82-1C91DAC8B886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>
            <a:off x="2680138" y="1140371"/>
            <a:ext cx="2233447" cy="3310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E2DD26-3AAF-6F24-55E4-55B1F2E148D6}"/>
              </a:ext>
            </a:extLst>
          </p:cNvPr>
          <p:cNvSpPr/>
          <p:nvPr/>
        </p:nvSpPr>
        <p:spPr>
          <a:xfrm>
            <a:off x="4812533" y="1788162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첨부파일</a:t>
            </a:r>
            <a:r>
              <a:rPr kumimoji="1" lang="ko-KR" altLang="en-US" sz="1200" dirty="0"/>
              <a:t> 저장 기능</a:t>
            </a:r>
            <a:r>
              <a:rPr kumimoji="1" lang="en-US" altLang="ko-KR" sz="1200" dirty="0"/>
              <a:t> X</a:t>
            </a:r>
            <a:endParaRPr kumimoji="1" lang="ko-Kore-KR" altLang="en-US" sz="12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8E56D28-3B20-53EB-C43F-9B685E35738B}"/>
              </a:ext>
            </a:extLst>
          </p:cNvPr>
          <p:cNvCxnSpPr>
            <a:cxnSpLocks/>
            <a:stCxn id="43" idx="2"/>
            <a:endCxn id="15" idx="0"/>
          </p:cNvCxnSpPr>
          <p:nvPr/>
        </p:nvCxnSpPr>
        <p:spPr>
          <a:xfrm>
            <a:off x="5990895" y="2073691"/>
            <a:ext cx="1" cy="32792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4DCC43C-9C6D-0AC5-0F34-50BE2A0C24EE}"/>
              </a:ext>
            </a:extLst>
          </p:cNvPr>
          <p:cNvSpPr/>
          <p:nvPr/>
        </p:nvSpPr>
        <p:spPr>
          <a:xfrm>
            <a:off x="4812533" y="344354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r>
              <a:rPr kumimoji="1" lang="ko-KR" altLang="en-US" sz="1200" dirty="0"/>
              <a:t> 고객사의 기능을 추가</a:t>
            </a:r>
            <a:endParaRPr kumimoji="1" lang="ko-Kore-KR" altLang="en-US" sz="12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80852FD-50F6-0437-4700-78ECA7254029}"/>
              </a:ext>
            </a:extLst>
          </p:cNvPr>
          <p:cNvCxnSpPr>
            <a:cxnSpLocks/>
            <a:stCxn id="46" idx="2"/>
            <a:endCxn id="37" idx="0"/>
          </p:cNvCxnSpPr>
          <p:nvPr/>
        </p:nvCxnSpPr>
        <p:spPr>
          <a:xfrm>
            <a:off x="5990895" y="3729069"/>
            <a:ext cx="1" cy="327921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013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27D4EF1-D1CC-9727-919F-9CC67D477B75}"/>
              </a:ext>
            </a:extLst>
          </p:cNvPr>
          <p:cNvSpPr/>
          <p:nvPr/>
        </p:nvSpPr>
        <p:spPr>
          <a:xfrm>
            <a:off x="2017986" y="1198179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D8C802-86BA-9428-D134-D7CC673E0D19}"/>
              </a:ext>
            </a:extLst>
          </p:cNvPr>
          <p:cNvSpPr/>
          <p:nvPr/>
        </p:nvSpPr>
        <p:spPr>
          <a:xfrm>
            <a:off x="5090729" y="1191829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A8C7BE-BCE9-D5F5-6C99-7EE8F5A0BE79}"/>
              </a:ext>
            </a:extLst>
          </p:cNvPr>
          <p:cNvSpPr/>
          <p:nvPr/>
        </p:nvSpPr>
        <p:spPr>
          <a:xfrm>
            <a:off x="635876" y="3003331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8B9F07-7348-EE7E-167A-E8037DFD75A9}"/>
              </a:ext>
            </a:extLst>
          </p:cNvPr>
          <p:cNvSpPr/>
          <p:nvPr/>
        </p:nvSpPr>
        <p:spPr>
          <a:xfrm>
            <a:off x="3363310" y="3003331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736463-E14A-321B-C7B6-F2DD2866F978}"/>
              </a:ext>
            </a:extLst>
          </p:cNvPr>
          <p:cNvSpPr/>
          <p:nvPr/>
        </p:nvSpPr>
        <p:spPr>
          <a:xfrm>
            <a:off x="6805448" y="3003331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ApplicationContainer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65936E-2AE8-5B15-654B-D28BDB2A5764}"/>
              </a:ext>
            </a:extLst>
          </p:cNvPr>
          <p:cNvSpPr/>
          <p:nvPr/>
        </p:nvSpPr>
        <p:spPr>
          <a:xfrm>
            <a:off x="10783614" y="3003331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4A7D1B0B-82D6-2622-1716-67D615B181F9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5400000" flipH="1" flipV="1">
            <a:off x="4515507" y="-743388"/>
            <a:ext cx="6350" cy="3876784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A75EEB1A-07E1-015A-285E-27AC28B8406A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4515507" y="107950"/>
            <a:ext cx="6350" cy="3876784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BFA25BE4-A241-29F7-292B-5378486BEFC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21877" y="1250293"/>
            <a:ext cx="12700" cy="35314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7BE15936-49FB-524B-5C14-790FA497B371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>
            <a:off x="2963918" y="2088932"/>
            <a:ext cx="12700" cy="35314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4224757D-C89E-AD12-2223-59D429A275B0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5400000" flipH="1" flipV="1">
            <a:off x="6450724" y="1282262"/>
            <a:ext cx="12700" cy="344213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C05FA929-DD55-27AE-F626-4644281400FA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rot="5400000">
            <a:off x="6450724" y="2133600"/>
            <a:ext cx="12700" cy="344213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2B258A1B-E345-A134-B148-30EC85F08006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 rot="5400000" flipH="1" flipV="1">
            <a:off x="9758855" y="1416269"/>
            <a:ext cx="12700" cy="31741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A9F21CB-AE97-23BA-634A-2EA86D3B2B89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5400000">
            <a:off x="9758856" y="2267607"/>
            <a:ext cx="12700" cy="31741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5A4A4ED2-57AD-BA18-6267-280B8A71E441}"/>
              </a:ext>
            </a:extLst>
          </p:cNvPr>
          <p:cNvCxnSpPr>
            <a:cxnSpLocks/>
            <a:stCxn id="46" idx="2"/>
            <a:endCxn id="5" idx="2"/>
          </p:cNvCxnSpPr>
          <p:nvPr/>
        </p:nvCxnSpPr>
        <p:spPr>
          <a:xfrm>
            <a:off x="6457074" y="978994"/>
            <a:ext cx="0" cy="106417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DA69551-9F54-6EDF-D868-626E66B3616F}"/>
              </a:ext>
            </a:extLst>
          </p:cNvPr>
          <p:cNvCxnSpPr>
            <a:stCxn id="5" idx="1"/>
            <a:endCxn id="7" idx="0"/>
          </p:cNvCxnSpPr>
          <p:nvPr/>
        </p:nvCxnSpPr>
        <p:spPr>
          <a:xfrm flipH="1">
            <a:off x="4729655" y="1617498"/>
            <a:ext cx="361074" cy="1385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FC4C234-92DD-F54A-2853-0534803AA731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>
            <a:off x="7823419" y="1617498"/>
            <a:ext cx="348374" cy="1385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E389C6D-EB33-977B-84B2-9EE881B4A384}"/>
              </a:ext>
            </a:extLst>
          </p:cNvPr>
          <p:cNvSpPr/>
          <p:nvPr/>
        </p:nvSpPr>
        <p:spPr>
          <a:xfrm>
            <a:off x="5442825" y="377495"/>
            <a:ext cx="2028497" cy="6014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기능</a:t>
            </a:r>
            <a:r>
              <a:rPr kumimoji="1" lang="ko-KR" altLang="en-US" sz="1200" dirty="0"/>
              <a:t> 확장 및 교체가 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쉽도록 역할 분리</a:t>
            </a:r>
            <a:endParaRPr kumimoji="1" lang="ko-Kore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D04894-74EE-D80A-FBF2-A899648EE2C7}"/>
              </a:ext>
            </a:extLst>
          </p:cNvPr>
          <p:cNvSpPr txBox="1"/>
          <p:nvPr/>
        </p:nvSpPr>
        <p:spPr>
          <a:xfrm>
            <a:off x="8171793" y="1249470"/>
            <a:ext cx="2954502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웹</a:t>
            </a:r>
            <a:r>
              <a:rPr kumimoji="1" lang="ko-KR" altLang="en-US" sz="1400" dirty="0"/>
              <a:t> 서버 역할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어플리케이션 서버 역할</a:t>
            </a:r>
            <a:endParaRPr kumimoji="1" lang="ko-Kore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4D62CA5-71AB-D92E-3BCC-CE183ADECED6}"/>
              </a:ext>
            </a:extLst>
          </p:cNvPr>
          <p:cNvSpPr/>
          <p:nvPr/>
        </p:nvSpPr>
        <p:spPr>
          <a:xfrm>
            <a:off x="2532336" y="271145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1BA744C-9C20-AD6E-1009-C5C51A5C7342}"/>
              </a:ext>
            </a:extLst>
          </p:cNvPr>
          <p:cNvSpPr/>
          <p:nvPr/>
        </p:nvSpPr>
        <p:spPr>
          <a:xfrm>
            <a:off x="2532336" y="3957144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응답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8C62017-82AA-65D6-F479-5F707230E125}"/>
              </a:ext>
            </a:extLst>
          </p:cNvPr>
          <p:cNvSpPr/>
          <p:nvPr/>
        </p:nvSpPr>
        <p:spPr>
          <a:xfrm>
            <a:off x="5971955" y="2487886"/>
            <a:ext cx="1038443" cy="3790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</a:p>
          <a:p>
            <a:pPr algn="ctr"/>
            <a:r>
              <a:rPr kumimoji="1" lang="en-US" altLang="ko-Kore-KR" sz="1200" dirty="0"/>
              <a:t>execute()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E8086DC-689A-5103-511E-614A2C3A2132}"/>
              </a:ext>
            </a:extLst>
          </p:cNvPr>
          <p:cNvSpPr/>
          <p:nvPr/>
        </p:nvSpPr>
        <p:spPr>
          <a:xfrm>
            <a:off x="9765205" y="267740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4FAA71E-C8B6-178F-C37B-4D79D5AD9F14}"/>
              </a:ext>
            </a:extLst>
          </p:cNvPr>
          <p:cNvSpPr/>
          <p:nvPr/>
        </p:nvSpPr>
        <p:spPr>
          <a:xfrm>
            <a:off x="9765205" y="395714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return</a:t>
            </a:r>
            <a:endParaRPr kumimoji="1" lang="ko-Kore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88851A5-FFFB-1340-BFA4-C9B48C622E44}"/>
              </a:ext>
            </a:extLst>
          </p:cNvPr>
          <p:cNvSpPr/>
          <p:nvPr/>
        </p:nvSpPr>
        <p:spPr>
          <a:xfrm>
            <a:off x="6159061" y="3908966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return</a:t>
            </a:r>
            <a:endParaRPr kumimoji="1" lang="ko-Kore-KR" altLang="en-US" sz="12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559CC51-ED91-8B0F-16B1-DF767E8A2ABF}"/>
              </a:ext>
            </a:extLst>
          </p:cNvPr>
          <p:cNvSpPr/>
          <p:nvPr/>
        </p:nvSpPr>
        <p:spPr>
          <a:xfrm>
            <a:off x="4032361" y="4328075"/>
            <a:ext cx="1323208" cy="3104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웹</a:t>
            </a:r>
            <a:r>
              <a:rPr kumimoji="1" lang="ko-KR" altLang="en-US" sz="1600" dirty="0"/>
              <a:t> 서버</a:t>
            </a:r>
            <a:endParaRPr kumimoji="1" lang="ko-Kore-KR" altLang="en-US" sz="16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07525E8-BC7C-6F11-61E0-6EBD0A4EDF6F}"/>
              </a:ext>
            </a:extLst>
          </p:cNvPr>
          <p:cNvSpPr/>
          <p:nvPr/>
        </p:nvSpPr>
        <p:spPr>
          <a:xfrm>
            <a:off x="7010398" y="4328075"/>
            <a:ext cx="2412125" cy="5401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DAO, </a:t>
            </a:r>
            <a:r>
              <a:rPr kumimoji="1" lang="en-US" altLang="ko-Kore-KR" sz="1600" dirty="0" err="1"/>
              <a:t>ServletContainer</a:t>
            </a:r>
            <a:r>
              <a:rPr kumimoji="1" lang="ko-Kore-KR" altLang="en-US" sz="1600" dirty="0"/>
              <a:t>관리</a:t>
            </a:r>
            <a:r>
              <a:rPr kumimoji="1" lang="ko-KR" altLang="en-US" sz="1600" dirty="0"/>
              <a:t> 역할</a:t>
            </a:r>
            <a:endParaRPr kumimoji="1" lang="ko-Kore-KR" altLang="en-US" sz="16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C3DFDFF-1C58-98DA-330B-B1A60F573F63}"/>
              </a:ext>
            </a:extLst>
          </p:cNvPr>
          <p:cNvSpPr/>
          <p:nvPr/>
        </p:nvSpPr>
        <p:spPr>
          <a:xfrm>
            <a:off x="10690664" y="4328075"/>
            <a:ext cx="1406744" cy="3104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요청 처리</a:t>
            </a:r>
            <a:endParaRPr kumimoji="1" lang="ko-Kore-KR" altLang="en-US" sz="1600" dirty="0"/>
          </a:p>
        </p:txBody>
      </p: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99E98665-7AA6-455E-3D30-0E024BDA64BC}"/>
              </a:ext>
            </a:extLst>
          </p:cNvPr>
          <p:cNvCxnSpPr>
            <a:cxnSpLocks/>
            <a:stCxn id="7" idx="2"/>
            <a:endCxn id="62" idx="0"/>
          </p:cNvCxnSpPr>
          <p:nvPr/>
        </p:nvCxnSpPr>
        <p:spPr>
          <a:xfrm rot="16200000" flipH="1">
            <a:off x="4612497" y="3971827"/>
            <a:ext cx="1635887" cy="1401570"/>
          </a:xfrm>
          <a:prstGeom prst="curvedConnector3">
            <a:avLst>
              <a:gd name="adj1" fmla="val 2301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AD2BBD2-9EA9-8AC5-6AC6-F0DFCE1E9841}"/>
              </a:ext>
            </a:extLst>
          </p:cNvPr>
          <p:cNvSpPr/>
          <p:nvPr/>
        </p:nvSpPr>
        <p:spPr>
          <a:xfrm>
            <a:off x="5167967" y="5490556"/>
            <a:ext cx="1926515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ore-KR" altLang="en-US" sz="1200" dirty="0"/>
              <a:t>웹</a:t>
            </a:r>
            <a:r>
              <a:rPr kumimoji="1" lang="ko-KR" altLang="en-US" sz="1200" dirty="0"/>
              <a:t> 서버 교체가 쉽다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67953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924609-65A2-E677-BCE6-BA861ACFF65C}"/>
              </a:ext>
            </a:extLst>
          </p:cNvPr>
          <p:cNvSpPr/>
          <p:nvPr/>
        </p:nvSpPr>
        <p:spPr>
          <a:xfrm>
            <a:off x="525516" y="74623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BoardAddController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C351AC-461B-5F32-49D9-D297400D1033}"/>
              </a:ext>
            </a:extLst>
          </p:cNvPr>
          <p:cNvSpPr/>
          <p:nvPr/>
        </p:nvSpPr>
        <p:spPr>
          <a:xfrm>
            <a:off x="4913585" y="746234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</a:t>
            </a:r>
            <a:r>
              <a:rPr kumimoji="1" lang="en-US" altLang="ko-KR" sz="110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interface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0434F2F-3C99-BBAE-610E-2F7847A09C8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80138" y="1140371"/>
            <a:ext cx="223344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AD788A-5D97-56FB-45B1-EB8B9CD374E3}"/>
              </a:ext>
            </a:extLst>
          </p:cNvPr>
          <p:cNvSpPr/>
          <p:nvPr/>
        </p:nvSpPr>
        <p:spPr>
          <a:xfrm>
            <a:off x="8129750" y="1844564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&lt;&lt;Concrete&gt;&gt;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 err="1"/>
              <a:t>ABoardService</a:t>
            </a:r>
            <a:endParaRPr kumimoji="1" lang="ko-Kore-KR" altLang="en-US" sz="16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F651D31-243F-A0C6-C88B-79DCC62535E5}"/>
              </a:ext>
            </a:extLst>
          </p:cNvPr>
          <p:cNvSpPr/>
          <p:nvPr/>
        </p:nvSpPr>
        <p:spPr>
          <a:xfrm>
            <a:off x="424465" y="2209264"/>
            <a:ext cx="2356723" cy="116725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Controller</a:t>
            </a:r>
            <a:r>
              <a:rPr kumimoji="1" lang="ko-KR" altLang="en-US" sz="1200" dirty="0"/>
              <a:t>는 </a:t>
            </a:r>
            <a:r>
              <a:rPr kumimoji="1" lang="en-US" altLang="ko-KR" sz="1200" dirty="0"/>
              <a:t>Service </a:t>
            </a:r>
            <a:r>
              <a:rPr kumimoji="1" lang="ko-KR" altLang="en-US" sz="1200" dirty="0"/>
              <a:t>객체를 언급할 때 클래스 이름이 아닌 인터페이스로 언급한다</a:t>
            </a:r>
            <a:r>
              <a:rPr kumimoji="1" lang="en-US" altLang="ko-KR" sz="1200" dirty="0"/>
              <a:t>.</a:t>
            </a:r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다른 클래스로 교체하기 쉽다</a:t>
            </a:r>
            <a:r>
              <a:rPr kumimoji="1" lang="en-US" altLang="ko-KR" sz="1200" dirty="0">
                <a:sym typeface="Wingdings" pitchFamily="2" charset="2"/>
              </a:rPr>
              <a:t>.</a:t>
            </a:r>
            <a:endParaRPr kumimoji="1" lang="ko-Kore-KR" altLang="en-US" sz="12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854E5A0-45F9-1696-9A65-4FC4D89EB0BB}"/>
              </a:ext>
            </a:extLst>
          </p:cNvPr>
          <p:cNvCxnSpPr>
            <a:cxnSpLocks/>
            <a:stCxn id="32" idx="0"/>
            <a:endCxn id="4" idx="2"/>
          </p:cNvCxnSpPr>
          <p:nvPr/>
        </p:nvCxnSpPr>
        <p:spPr>
          <a:xfrm flipV="1">
            <a:off x="1602827" y="1534508"/>
            <a:ext cx="0" cy="674756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CB741E-F559-70DD-930F-9BAF4A424F6A}"/>
              </a:ext>
            </a:extLst>
          </p:cNvPr>
          <p:cNvSpPr/>
          <p:nvPr/>
        </p:nvSpPr>
        <p:spPr>
          <a:xfrm>
            <a:off x="8129750" y="3163610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&lt;&lt;Controller&gt;&gt;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 err="1"/>
              <a:t>BBoardService</a:t>
            </a:r>
            <a:endParaRPr kumimoji="1" lang="ko-Kore-KR" altLang="en-US" sz="1600" dirty="0"/>
          </a:p>
        </p:txBody>
      </p:sp>
      <p:cxnSp>
        <p:nvCxnSpPr>
          <p:cNvPr id="3" name="꺾인 연결선[E] 2">
            <a:extLst>
              <a:ext uri="{FF2B5EF4-FFF2-40B4-BE49-F238E27FC236}">
                <a16:creationId xmlns:a16="http://schemas.microsoft.com/office/drawing/2014/main" id="{39BF5F68-E768-8BAA-AD9B-3E9FCC8EF669}"/>
              </a:ext>
            </a:extLst>
          </p:cNvPr>
          <p:cNvCxnSpPr>
            <a:stCxn id="5" idx="2"/>
            <a:endCxn id="15" idx="1"/>
          </p:cNvCxnSpPr>
          <p:nvPr/>
        </p:nvCxnSpPr>
        <p:spPr>
          <a:xfrm rot="16200000" flipH="1">
            <a:off x="6708227" y="817178"/>
            <a:ext cx="704193" cy="2138854"/>
          </a:xfrm>
          <a:prstGeom prst="bentConnector2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1084E4DC-8EDB-0A97-D0ED-B4B362AF7895}"/>
              </a:ext>
            </a:extLst>
          </p:cNvPr>
          <p:cNvCxnSpPr>
            <a:cxnSpLocks/>
            <a:stCxn id="5" idx="2"/>
            <a:endCxn id="37" idx="1"/>
          </p:cNvCxnSpPr>
          <p:nvPr/>
        </p:nvCxnSpPr>
        <p:spPr>
          <a:xfrm rot="16200000" flipH="1">
            <a:off x="6048704" y="1476701"/>
            <a:ext cx="2023239" cy="2138854"/>
          </a:xfrm>
          <a:prstGeom prst="bentConnector2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삼각형 18">
            <a:extLst>
              <a:ext uri="{FF2B5EF4-FFF2-40B4-BE49-F238E27FC236}">
                <a16:creationId xmlns:a16="http://schemas.microsoft.com/office/drawing/2014/main" id="{EE686F06-A4EE-A4ED-A3A8-1ACA96B6E9F2}"/>
              </a:ext>
            </a:extLst>
          </p:cNvPr>
          <p:cNvSpPr/>
          <p:nvPr/>
        </p:nvSpPr>
        <p:spPr>
          <a:xfrm>
            <a:off x="5862216" y="1553812"/>
            <a:ext cx="257360" cy="2218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5413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A5A9A7-E0F8-27E4-9349-8C36A2F708E3}"/>
              </a:ext>
            </a:extLst>
          </p:cNvPr>
          <p:cNvSpPr/>
          <p:nvPr/>
        </p:nvSpPr>
        <p:spPr>
          <a:xfrm>
            <a:off x="525517" y="938048"/>
            <a:ext cx="1271751" cy="115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5EE39-9AF2-A291-0054-BA43B3D2056F}"/>
              </a:ext>
            </a:extLst>
          </p:cNvPr>
          <p:cNvSpPr/>
          <p:nvPr/>
        </p:nvSpPr>
        <p:spPr>
          <a:xfrm>
            <a:off x="525518" y="3915104"/>
            <a:ext cx="1271751" cy="115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B97BE8-20D0-C772-E222-38A00FA9C87E}"/>
              </a:ext>
            </a:extLst>
          </p:cNvPr>
          <p:cNvSpPr/>
          <p:nvPr/>
        </p:nvSpPr>
        <p:spPr>
          <a:xfrm>
            <a:off x="2669628" y="1090448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E8AE36-3B30-EE7B-7B5A-DFE38C1B7F92}"/>
              </a:ext>
            </a:extLst>
          </p:cNvPr>
          <p:cNvSpPr/>
          <p:nvPr/>
        </p:nvSpPr>
        <p:spPr>
          <a:xfrm>
            <a:off x="6111766" y="1090448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ApplicationContainer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ADCA3D-EE56-DCDA-1B73-C70CF7C605FD}"/>
              </a:ext>
            </a:extLst>
          </p:cNvPr>
          <p:cNvSpPr/>
          <p:nvPr/>
        </p:nvSpPr>
        <p:spPr>
          <a:xfrm>
            <a:off x="10059933" y="1090448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&lt;&lt;interface&gt;&gt;</a:t>
            </a:r>
            <a:endParaRPr kumimoji="1" lang="en-US" altLang="ko-Kore-KR" sz="1200" dirty="0"/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55B65F-9BC3-2ED7-5D25-D9DDFBF870D4}"/>
              </a:ext>
            </a:extLst>
          </p:cNvPr>
          <p:cNvSpPr/>
          <p:nvPr/>
        </p:nvSpPr>
        <p:spPr>
          <a:xfrm>
            <a:off x="11184540" y="2280744"/>
            <a:ext cx="2238703" cy="472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WelcomeHandler</a:t>
            </a:r>
            <a:endParaRPr kumimoji="1" lang="ko-Kore-KR" altLang="en-US" dirty="0"/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8976D378-9BD8-FC67-760C-F4DA1523C92A}"/>
              </a:ext>
            </a:extLst>
          </p:cNvPr>
          <p:cNvCxnSpPr>
            <a:stCxn id="9" idx="2"/>
          </p:cNvCxnSpPr>
          <p:nvPr/>
        </p:nvCxnSpPr>
        <p:spPr>
          <a:xfrm flipH="1">
            <a:off x="10622236" y="1941786"/>
            <a:ext cx="1" cy="114825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C56E5FF7-BFED-9ADB-4A8D-35F0440F8F2E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0622236" y="2515913"/>
            <a:ext cx="562304" cy="131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삼각형 15">
            <a:extLst>
              <a:ext uri="{FF2B5EF4-FFF2-40B4-BE49-F238E27FC236}">
                <a16:creationId xmlns:a16="http://schemas.microsoft.com/office/drawing/2014/main" id="{A912017B-39A0-77D7-2690-2EB496C3DCD1}"/>
              </a:ext>
            </a:extLst>
          </p:cNvPr>
          <p:cNvSpPr/>
          <p:nvPr/>
        </p:nvSpPr>
        <p:spPr>
          <a:xfrm>
            <a:off x="10517132" y="1956373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0B8D4E-B58D-EA43-093C-7320749EB4E3}"/>
              </a:ext>
            </a:extLst>
          </p:cNvPr>
          <p:cNvSpPr/>
          <p:nvPr/>
        </p:nvSpPr>
        <p:spPr>
          <a:xfrm>
            <a:off x="2669628" y="4067504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톰캣</a:t>
            </a:r>
            <a:r>
              <a:rPr kumimoji="1" lang="ko-KR" altLang="en-US" dirty="0"/>
              <a:t> 내장 웹서버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8B38D7-66DD-12AC-14BB-255669D6124E}"/>
              </a:ext>
            </a:extLst>
          </p:cNvPr>
          <p:cNvSpPr/>
          <p:nvPr/>
        </p:nvSpPr>
        <p:spPr>
          <a:xfrm>
            <a:off x="6111766" y="4067504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톰캣</a:t>
            </a:r>
            <a:r>
              <a:rPr kumimoji="1" lang="ko-KR" altLang="en-US" dirty="0"/>
              <a:t> 내장</a:t>
            </a:r>
            <a:r>
              <a:rPr kumimoji="1" lang="en-US" altLang="ko-KR" dirty="0"/>
              <a:t> App Container</a:t>
            </a:r>
            <a:endParaRPr kumimoji="1"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CD38AA-6F0F-68F6-00E5-F4B9D01F551C}"/>
              </a:ext>
            </a:extLst>
          </p:cNvPr>
          <p:cNvSpPr/>
          <p:nvPr/>
        </p:nvSpPr>
        <p:spPr>
          <a:xfrm>
            <a:off x="10059933" y="4064877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&lt;&lt;interface&gt;&gt;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206E9B-A1D4-716C-5380-B32615CE9AD8}"/>
              </a:ext>
            </a:extLst>
          </p:cNvPr>
          <p:cNvSpPr/>
          <p:nvPr/>
        </p:nvSpPr>
        <p:spPr>
          <a:xfrm>
            <a:off x="11184540" y="5255173"/>
            <a:ext cx="2238703" cy="472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WelcomeServlet</a:t>
            </a:r>
            <a:endParaRPr kumimoji="1" lang="ko-Kore-KR" altLang="en-US" dirty="0"/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D01ADDF-95CF-D9A3-1A33-6B81D0382654}"/>
              </a:ext>
            </a:extLst>
          </p:cNvPr>
          <p:cNvCxnSpPr>
            <a:stCxn id="19" idx="2"/>
          </p:cNvCxnSpPr>
          <p:nvPr/>
        </p:nvCxnSpPr>
        <p:spPr>
          <a:xfrm flipH="1">
            <a:off x="10622236" y="4916215"/>
            <a:ext cx="1" cy="114825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63310B8A-5C3D-688F-02AF-09A10BF5E886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10622236" y="5490342"/>
            <a:ext cx="562304" cy="131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삼각형 22">
            <a:extLst>
              <a:ext uri="{FF2B5EF4-FFF2-40B4-BE49-F238E27FC236}">
                <a16:creationId xmlns:a16="http://schemas.microsoft.com/office/drawing/2014/main" id="{A4DC18B9-0A02-07F5-097C-6AE5DF4293AD}"/>
              </a:ext>
            </a:extLst>
          </p:cNvPr>
          <p:cNvSpPr/>
          <p:nvPr/>
        </p:nvSpPr>
        <p:spPr>
          <a:xfrm>
            <a:off x="10517132" y="4930802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D434B4B-4ADC-E910-3528-5ED77F6D036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161393" y="2094185"/>
            <a:ext cx="1" cy="18209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A0E72BF-C63F-E3B9-E248-F582229C220B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4035973" y="1941786"/>
            <a:ext cx="0" cy="2125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F7CBFB0-D53C-9896-7174-6DC1C16C2927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7478111" y="1941786"/>
            <a:ext cx="0" cy="2125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144B4ED-B004-21D3-9B11-4B2E5174F891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797268" y="1516117"/>
            <a:ext cx="8723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3DCBDFC-E89E-D55A-4A44-64DC2B81065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402318" y="1516117"/>
            <a:ext cx="7094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560310A-6FC3-8B5D-C30B-DDEAB0F483B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844456" y="1516117"/>
            <a:ext cx="12154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B7552E8-8F18-12E7-178E-C8D652581083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1797269" y="4493173"/>
            <a:ext cx="8723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318FF30-20BB-F3E9-868B-B52EB43C6511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5402318" y="4493173"/>
            <a:ext cx="7094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E8F7F67-59E5-E1D0-E0C3-D8903020D354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8844456" y="4490546"/>
            <a:ext cx="1215477" cy="2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DBD34D6-C9C8-6FAA-BDA8-92576D2E24FF}"/>
              </a:ext>
            </a:extLst>
          </p:cNvPr>
          <p:cNvSpPr/>
          <p:nvPr/>
        </p:nvSpPr>
        <p:spPr>
          <a:xfrm>
            <a:off x="564151" y="2726991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그대로</a:t>
            </a:r>
            <a:r>
              <a:rPr kumimoji="1" lang="ko-KR" altLang="en-US" sz="1200" dirty="0"/>
              <a:t> 사용</a:t>
            </a:r>
            <a:endParaRPr kumimoji="1" lang="ko-Kore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D432A66-DD57-289A-3869-6AA69A60EC97}"/>
              </a:ext>
            </a:extLst>
          </p:cNvPr>
          <p:cNvSpPr/>
          <p:nvPr/>
        </p:nvSpPr>
        <p:spPr>
          <a:xfrm>
            <a:off x="3737961" y="276575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교체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F4E8E95-489B-E25F-7E6A-8B262667CF7B}"/>
              </a:ext>
            </a:extLst>
          </p:cNvPr>
          <p:cNvSpPr/>
          <p:nvPr/>
        </p:nvSpPr>
        <p:spPr>
          <a:xfrm>
            <a:off x="7180099" y="280779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교체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3055396-E477-A69C-1877-287B97276416}"/>
              </a:ext>
            </a:extLst>
          </p:cNvPr>
          <p:cNvSpPr/>
          <p:nvPr/>
        </p:nvSpPr>
        <p:spPr>
          <a:xfrm>
            <a:off x="9154182" y="137335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9B9C97B-0860-C59D-FE69-D833FCF09D45}"/>
              </a:ext>
            </a:extLst>
          </p:cNvPr>
          <p:cNvSpPr/>
          <p:nvPr/>
        </p:nvSpPr>
        <p:spPr>
          <a:xfrm>
            <a:off x="9154182" y="434778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BD077EA4-B756-2597-8684-B094D205323B}"/>
              </a:ext>
            </a:extLst>
          </p:cNvPr>
          <p:cNvCxnSpPr>
            <a:cxnSpLocks/>
            <a:stCxn id="69" idx="2"/>
            <a:endCxn id="9" idx="0"/>
          </p:cNvCxnSpPr>
          <p:nvPr/>
        </p:nvCxnSpPr>
        <p:spPr>
          <a:xfrm rot="5400000">
            <a:off x="10820044" y="405223"/>
            <a:ext cx="487418" cy="88303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EBBC39A-DC9C-1755-B5C9-71D2A87190AA}"/>
              </a:ext>
            </a:extLst>
          </p:cNvPr>
          <p:cNvSpPr/>
          <p:nvPr/>
        </p:nvSpPr>
        <p:spPr>
          <a:xfrm>
            <a:off x="10818538" y="317501"/>
            <a:ext cx="1373462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내가 만든 규칙</a:t>
            </a:r>
            <a:endParaRPr kumimoji="1" lang="ko-Kore-KR" altLang="en-US" sz="1200" dirty="0"/>
          </a:p>
        </p:txBody>
      </p:sp>
      <p:cxnSp>
        <p:nvCxnSpPr>
          <p:cNvPr id="71" name="구부러진 연결선[U] 70">
            <a:extLst>
              <a:ext uri="{FF2B5EF4-FFF2-40B4-BE49-F238E27FC236}">
                <a16:creationId xmlns:a16="http://schemas.microsoft.com/office/drawing/2014/main" id="{222E17C7-FB72-784E-6A03-DDFFAE510373}"/>
              </a:ext>
            </a:extLst>
          </p:cNvPr>
          <p:cNvCxnSpPr>
            <a:cxnSpLocks/>
            <a:stCxn id="72" idx="2"/>
            <a:endCxn id="19" idx="0"/>
          </p:cNvCxnSpPr>
          <p:nvPr/>
        </p:nvCxnSpPr>
        <p:spPr>
          <a:xfrm rot="5400000">
            <a:off x="10826791" y="3284687"/>
            <a:ext cx="575637" cy="98474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A65EBD0-2064-765E-789A-CCA15CAC2D37}"/>
              </a:ext>
            </a:extLst>
          </p:cNvPr>
          <p:cNvSpPr/>
          <p:nvPr/>
        </p:nvSpPr>
        <p:spPr>
          <a:xfrm>
            <a:off x="10920249" y="3203711"/>
            <a:ext cx="1373462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JAVA</a:t>
            </a:r>
            <a:r>
              <a:rPr kumimoji="1" lang="ko-KR" altLang="en-US" sz="1200" dirty="0"/>
              <a:t>가 만든 규칙</a:t>
            </a:r>
            <a:endParaRPr kumimoji="1" lang="ko-Kore-KR" altLang="en-US" sz="12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1CABAE7-1BC8-C629-919D-99ABC831741D}"/>
              </a:ext>
            </a:extLst>
          </p:cNvPr>
          <p:cNvSpPr/>
          <p:nvPr/>
        </p:nvSpPr>
        <p:spPr>
          <a:xfrm>
            <a:off x="2406541" y="3490532"/>
            <a:ext cx="6968358" cy="2000467"/>
          </a:xfrm>
          <a:prstGeom prst="rect">
            <a:avLst/>
          </a:prstGeom>
          <a:noFill/>
          <a:ln w="41275"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70B11D0-DE4F-9BB2-B48C-DC73A3E22D97}"/>
              </a:ext>
            </a:extLst>
          </p:cNvPr>
          <p:cNvSpPr/>
          <p:nvPr/>
        </p:nvSpPr>
        <p:spPr>
          <a:xfrm>
            <a:off x="6896647" y="5330721"/>
            <a:ext cx="1373462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Tomcat </a:t>
            </a:r>
            <a:r>
              <a:rPr kumimoji="1" lang="en-US" altLang="ko-Kore-KR" sz="1200" dirty="0"/>
              <a:t>Server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4987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5AB6D5B-8E23-EB90-6719-84FCF9FB2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584050"/>
              </p:ext>
            </p:extLst>
          </p:nvPr>
        </p:nvGraphicFramePr>
        <p:xfrm>
          <a:off x="-1" y="1825880"/>
          <a:ext cx="2848400" cy="251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200">
                  <a:extLst>
                    <a:ext uri="{9D8B030D-6E8A-4147-A177-3AD203B41FA5}">
                      <a16:colId xmlns:a16="http://schemas.microsoft.com/office/drawing/2014/main" val="1363028436"/>
                    </a:ext>
                  </a:extLst>
                </a:gridCol>
                <a:gridCol w="1424200">
                  <a:extLst>
                    <a:ext uri="{9D8B030D-6E8A-4147-A177-3AD203B41FA5}">
                      <a16:colId xmlns:a16="http://schemas.microsoft.com/office/drawing/2014/main" val="2727441020"/>
                    </a:ext>
                  </a:extLst>
                </a:gridCol>
              </a:tblGrid>
              <a:tr h="46800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Key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Value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662276"/>
                  </a:ext>
                </a:extLst>
              </a:tr>
              <a:tr h="48347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email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hlinkClick r:id="rId2"/>
                        </a:rPr>
                        <a:t>user1@test.com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811494"/>
                  </a:ext>
                </a:extLst>
              </a:tr>
              <a:tr h="515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name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 err="1"/>
                        <a:t>okok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422482"/>
                  </a:ext>
                </a:extLst>
              </a:tr>
              <a:tr h="1052422">
                <a:tc>
                  <a:txBody>
                    <a:bodyPr/>
                    <a:lstStyle/>
                    <a:p>
                      <a:pPr algn="ctr"/>
                      <a:endParaRPr lang="ko-Kore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8806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25F77F5D-E977-3713-0002-B0A9F0D60C2E}"/>
              </a:ext>
            </a:extLst>
          </p:cNvPr>
          <p:cNvSpPr/>
          <p:nvPr/>
        </p:nvSpPr>
        <p:spPr>
          <a:xfrm>
            <a:off x="3484177" y="2483186"/>
            <a:ext cx="1177159" cy="1208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533557-087E-CA6E-6AB2-D4993C0D857C}"/>
              </a:ext>
            </a:extLst>
          </p:cNvPr>
          <p:cNvSpPr/>
          <p:nvPr/>
        </p:nvSpPr>
        <p:spPr>
          <a:xfrm>
            <a:off x="5573325" y="2491464"/>
            <a:ext cx="1177159" cy="1208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87C85F-2B5A-F185-69C9-E7A575EA6DB0}"/>
              </a:ext>
            </a:extLst>
          </p:cNvPr>
          <p:cNvSpPr/>
          <p:nvPr/>
        </p:nvSpPr>
        <p:spPr>
          <a:xfrm>
            <a:off x="8185782" y="1482376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 Context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172F0A-2179-1CF9-4714-550E837BE91B}"/>
              </a:ext>
            </a:extLst>
          </p:cNvPr>
          <p:cNvSpPr/>
          <p:nvPr/>
        </p:nvSpPr>
        <p:spPr>
          <a:xfrm>
            <a:off x="8185781" y="2456918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 Session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2DA093-A753-DC02-FBC3-57EEECDBA853}"/>
              </a:ext>
            </a:extLst>
          </p:cNvPr>
          <p:cNvSpPr/>
          <p:nvPr/>
        </p:nvSpPr>
        <p:spPr>
          <a:xfrm>
            <a:off x="8185780" y="3431752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ServletRequest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F1A71C-98A8-C47B-C565-4845E991AAA2}"/>
              </a:ext>
            </a:extLst>
          </p:cNvPr>
          <p:cNvSpPr/>
          <p:nvPr/>
        </p:nvSpPr>
        <p:spPr>
          <a:xfrm>
            <a:off x="8185780" y="4411256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PageContext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62345D-DE2F-DEA3-FB3D-7CB08F25426A}"/>
              </a:ext>
            </a:extLst>
          </p:cNvPr>
          <p:cNvSpPr/>
          <p:nvPr/>
        </p:nvSpPr>
        <p:spPr>
          <a:xfrm>
            <a:off x="11268814" y="1403514"/>
            <a:ext cx="1082565" cy="662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DAO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Connection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9FF087-B99E-4701-F848-C1CBA2FBE7E2}"/>
              </a:ext>
            </a:extLst>
          </p:cNvPr>
          <p:cNvSpPr/>
          <p:nvPr/>
        </p:nvSpPr>
        <p:spPr>
          <a:xfrm>
            <a:off x="11268814" y="2445789"/>
            <a:ext cx="1504731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로그인 사용자</a:t>
            </a:r>
            <a:endParaRPr kumimoji="1"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 err="1"/>
              <a:t>입력값</a:t>
            </a:r>
            <a:endParaRPr kumimoji="1" lang="en-US" altLang="ko-KR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75F81B-A874-F108-36BD-25004F761D0E}"/>
              </a:ext>
            </a:extLst>
          </p:cNvPr>
          <p:cNvSpPr/>
          <p:nvPr/>
        </p:nvSpPr>
        <p:spPr>
          <a:xfrm>
            <a:off x="11268814" y="3527839"/>
            <a:ext cx="1462690" cy="31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요청 처리 결과</a:t>
            </a:r>
            <a:endParaRPr kumimoji="1" lang="en-US" altLang="ko-KR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2928A3-5FE0-ABBC-F8A2-A0F17BB8A48C}"/>
              </a:ext>
            </a:extLst>
          </p:cNvPr>
          <p:cNvSpPr/>
          <p:nvPr/>
        </p:nvSpPr>
        <p:spPr>
          <a:xfrm>
            <a:off x="11268814" y="4507343"/>
            <a:ext cx="1651876" cy="31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EL</a:t>
            </a:r>
            <a:r>
              <a:rPr kumimoji="1" lang="ko-KR" altLang="en-US" sz="1200" dirty="0"/>
              <a:t>에서 사용할 객체</a:t>
            </a:r>
            <a:endParaRPr kumimoji="1" lang="en-US" altLang="ko-KR" sz="1200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FCD92F33-DAC5-EE2F-A646-D7563035C2A9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16200000" flipH="1">
            <a:off x="2419825" y="830254"/>
            <a:ext cx="657306" cy="2648558"/>
          </a:xfrm>
          <a:prstGeom prst="curvedConnector3">
            <a:avLst>
              <a:gd name="adj1" fmla="val -3477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0DEE01F7-D464-AA7B-A27B-E30055FE3C7A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2422022" y="2694053"/>
            <a:ext cx="652912" cy="2648558"/>
          </a:xfrm>
          <a:prstGeom prst="curvedConnector3">
            <a:avLst>
              <a:gd name="adj1" fmla="val 13501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2FF05F-2C1A-6C46-EFED-046D90EE3BE4}"/>
              </a:ext>
            </a:extLst>
          </p:cNvPr>
          <p:cNvSpPr/>
          <p:nvPr/>
        </p:nvSpPr>
        <p:spPr>
          <a:xfrm>
            <a:off x="0" y="1281305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쿠키 테이블</a:t>
            </a:r>
            <a:endParaRPr kumimoji="1" lang="ko-Kore-KR" altLang="en-US" sz="12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69B957-2606-3D51-10ED-292EE45309BF}"/>
              </a:ext>
            </a:extLst>
          </p:cNvPr>
          <p:cNvSpPr/>
          <p:nvPr/>
        </p:nvSpPr>
        <p:spPr>
          <a:xfrm>
            <a:off x="413357" y="4954670"/>
            <a:ext cx="2021684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클라이언트 저장소</a:t>
            </a:r>
            <a:endParaRPr kumimoji="1" lang="ko-Kore-KR" altLang="en-US" sz="12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FE24F8-C5E9-6675-9F5F-D872A22E5AAE}"/>
              </a:ext>
            </a:extLst>
          </p:cNvPr>
          <p:cNvSpPr/>
          <p:nvPr/>
        </p:nvSpPr>
        <p:spPr>
          <a:xfrm>
            <a:off x="8625365" y="5273386"/>
            <a:ext cx="2021684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서버 저장소</a:t>
            </a:r>
            <a:endParaRPr kumimoji="1" lang="ko-Kore-KR" altLang="en-US" sz="12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29C27A-02AD-2559-D63D-F51AAA163267}"/>
              </a:ext>
            </a:extLst>
          </p:cNvPr>
          <p:cNvSpPr/>
          <p:nvPr/>
        </p:nvSpPr>
        <p:spPr>
          <a:xfrm>
            <a:off x="3116921" y="1590825"/>
            <a:ext cx="1441339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서버로 보낼 쿠키를 꺼냄</a:t>
            </a:r>
            <a:endParaRPr kumimoji="1" lang="en-US" altLang="ko-Kore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6A1FD6-EAED-3BBC-E39D-CEEC02C73795}"/>
              </a:ext>
            </a:extLst>
          </p:cNvPr>
          <p:cNvSpPr/>
          <p:nvPr/>
        </p:nvSpPr>
        <p:spPr>
          <a:xfrm>
            <a:off x="3116921" y="4188627"/>
            <a:ext cx="1441339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서버로부터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받은 쿠키 저장</a:t>
            </a:r>
            <a:endParaRPr kumimoji="1" lang="en-US" altLang="ko-Kore-KR" sz="1200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CF83C94-BBAD-E132-2B5D-575CFA80241F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16200000" flipH="1">
            <a:off x="5113192" y="1442751"/>
            <a:ext cx="8278" cy="2089148"/>
          </a:xfrm>
          <a:prstGeom prst="curvedConnector3">
            <a:avLst>
              <a:gd name="adj1" fmla="val -276153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95E03941-1D02-7229-6708-3DC8FBB0994F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5400000" flipH="1">
            <a:off x="5113192" y="2651441"/>
            <a:ext cx="8278" cy="2089148"/>
          </a:xfrm>
          <a:prstGeom prst="curvedConnector3">
            <a:avLst>
              <a:gd name="adj1" fmla="val -276153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928CF3D-5740-169B-F04E-9E4F26743788}"/>
              </a:ext>
            </a:extLst>
          </p:cNvPr>
          <p:cNvSpPr/>
          <p:nvPr/>
        </p:nvSpPr>
        <p:spPr>
          <a:xfrm>
            <a:off x="4843514" y="213784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94C42C0-4D71-821D-DC45-705C8F408672}"/>
              </a:ext>
            </a:extLst>
          </p:cNvPr>
          <p:cNvSpPr/>
          <p:nvPr/>
        </p:nvSpPr>
        <p:spPr>
          <a:xfrm>
            <a:off x="4843514" y="377468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응답</a:t>
            </a: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E4A05B8C-6EE3-4F95-F2EF-A14604A6CAFC}"/>
              </a:ext>
            </a:extLst>
          </p:cNvPr>
          <p:cNvSpPr/>
          <p:nvPr/>
        </p:nvSpPr>
        <p:spPr>
          <a:xfrm>
            <a:off x="4885773" y="2962783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497F22CE-B78C-DEA5-DF56-9F956783FD5D}"/>
              </a:ext>
            </a:extLst>
          </p:cNvPr>
          <p:cNvCxnSpPr>
            <a:stCxn id="7" idx="1"/>
            <a:endCxn id="10" idx="1"/>
          </p:cNvCxnSpPr>
          <p:nvPr/>
        </p:nvCxnSpPr>
        <p:spPr>
          <a:xfrm rot="10800000" flipV="1">
            <a:off x="8185780" y="1734624"/>
            <a:ext cx="2" cy="2928880"/>
          </a:xfrm>
          <a:prstGeom prst="curvedConnector3">
            <a:avLst>
              <a:gd name="adj1" fmla="val 11430100000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4F0DADC-DF36-228C-CFC1-627E5E16837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750484" y="3095809"/>
            <a:ext cx="12531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4955ED6-D604-8C9A-04F2-0192EB790918}"/>
              </a:ext>
            </a:extLst>
          </p:cNvPr>
          <p:cNvSpPr/>
          <p:nvPr/>
        </p:nvSpPr>
        <p:spPr>
          <a:xfrm>
            <a:off x="6809714" y="3286579"/>
            <a:ext cx="1253114" cy="279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getAttribute</a:t>
            </a:r>
            <a:r>
              <a:rPr kumimoji="1" lang="en-US" altLang="ko-Kore-KR" sz="1200" dirty="0"/>
              <a:t>()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FFDA4A6-5A2D-3736-8895-BA1D9B7238B0}"/>
              </a:ext>
            </a:extLst>
          </p:cNvPr>
          <p:cNvSpPr/>
          <p:nvPr/>
        </p:nvSpPr>
        <p:spPr>
          <a:xfrm>
            <a:off x="6809714" y="2654047"/>
            <a:ext cx="1253117" cy="279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setAttribute</a:t>
            </a:r>
            <a:r>
              <a:rPr kumimoji="1" lang="en-US" altLang="ko-Kore-KR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28933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422B5-1805-C767-B88D-8FABC107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 구동 원리</a:t>
            </a:r>
            <a:endParaRPr kumimoji="1" lang="ko-Kore-KR" altLang="en-US" sz="28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D6F2D0-8124-EC83-4A15-6C2457EDBFFC}"/>
              </a:ext>
            </a:extLst>
          </p:cNvPr>
          <p:cNvSpPr/>
          <p:nvPr/>
        </p:nvSpPr>
        <p:spPr>
          <a:xfrm>
            <a:off x="377057" y="1355835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5A6675-5FE3-18F2-4DA8-E25FE4392E9E}"/>
              </a:ext>
            </a:extLst>
          </p:cNvPr>
          <p:cNvSpPr/>
          <p:nvPr/>
        </p:nvSpPr>
        <p:spPr>
          <a:xfrm>
            <a:off x="2816772" y="1355835"/>
            <a:ext cx="198645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&lt;&lt;Servlet Container&gt;&gt;</a:t>
            </a:r>
          </a:p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6F3918-E83F-F8F0-9376-8DFF5FBD33A4}"/>
              </a:ext>
            </a:extLst>
          </p:cNvPr>
          <p:cNvSpPr/>
          <p:nvPr/>
        </p:nvSpPr>
        <p:spPr>
          <a:xfrm>
            <a:off x="5574423" y="1355835"/>
            <a:ext cx="79484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Filter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3DDC83-43DC-2647-7E1B-E32CFAC28E28}"/>
              </a:ext>
            </a:extLst>
          </p:cNvPr>
          <p:cNvSpPr/>
          <p:nvPr/>
        </p:nvSpPr>
        <p:spPr>
          <a:xfrm>
            <a:off x="7140464" y="1355835"/>
            <a:ext cx="79484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Filter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81E889-243F-B22B-5F41-E88F2E0346DE}"/>
              </a:ext>
            </a:extLst>
          </p:cNvPr>
          <p:cNvSpPr/>
          <p:nvPr/>
        </p:nvSpPr>
        <p:spPr>
          <a:xfrm>
            <a:off x="9116409" y="1355835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54221788-AA37-55DA-B1A9-7F7D1EBD935E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5400000" flipH="1" flipV="1">
            <a:off x="2440370" y="-13795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517BF786-95A5-9116-6028-280876ED9D87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5400000" flipH="1" flipV="1">
            <a:off x="4890923" y="274912"/>
            <a:ext cx="12700" cy="216184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62689899-635E-0E13-BEED-B5765CAAFF39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5400000" flipH="1" flipV="1">
            <a:off x="6754866" y="572815"/>
            <a:ext cx="12700" cy="156604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F1C5C598-3204-DBF5-73EF-304C0B9868B8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5400000" flipH="1" flipV="1">
            <a:off x="8673989" y="219733"/>
            <a:ext cx="12700" cy="22722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22E4185E-15F4-72F8-CF8D-FBC6B6B99A81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rot="5400000">
            <a:off x="8673990" y="1375871"/>
            <a:ext cx="12700" cy="22722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337931AA-51EB-2ECE-A3A7-2C48C6839882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>
            <a:off x="6754867" y="1728953"/>
            <a:ext cx="12700" cy="156604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D60C76DB-5B61-0284-2A13-238F09A44E6D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5400000">
            <a:off x="4890923" y="1431050"/>
            <a:ext cx="12700" cy="216184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464188-10DC-0577-382C-5945E3BA6302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2440370" y="1142343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왼쪽으로 구부러진 화살표[C] 31">
            <a:extLst>
              <a:ext uri="{FF2B5EF4-FFF2-40B4-BE49-F238E27FC236}">
                <a16:creationId xmlns:a16="http://schemas.microsoft.com/office/drawing/2014/main" id="{B698266B-07D2-5179-6137-5A27D5FAFDAC}"/>
              </a:ext>
            </a:extLst>
          </p:cNvPr>
          <p:cNvSpPr/>
          <p:nvPr/>
        </p:nvSpPr>
        <p:spPr>
          <a:xfrm>
            <a:off x="10615449" y="1722383"/>
            <a:ext cx="294289" cy="3783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A2D4E5F-35BC-C3B9-6796-011E144F049D}"/>
              </a:ext>
            </a:extLst>
          </p:cNvPr>
          <p:cNvSpPr/>
          <p:nvPr/>
        </p:nvSpPr>
        <p:spPr>
          <a:xfrm>
            <a:off x="1849479" y="912863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ore-KR" sz="1200" dirty="0"/>
              <a:t>/board/add</a:t>
            </a:r>
          </a:p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DE5E178B-C632-F656-91B7-BA175A90F94A}"/>
              </a:ext>
            </a:extLst>
          </p:cNvPr>
          <p:cNvSpPr/>
          <p:nvPr/>
        </p:nvSpPr>
        <p:spPr>
          <a:xfrm>
            <a:off x="2045577" y="1722383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778CB68-4D91-B5C0-0D98-12991BFCA4E0}"/>
              </a:ext>
            </a:extLst>
          </p:cNvPr>
          <p:cNvSpPr/>
          <p:nvPr/>
        </p:nvSpPr>
        <p:spPr>
          <a:xfrm>
            <a:off x="1849479" y="259299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9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D87F183-17A8-0A91-2268-3F972B54ED54}"/>
              </a:ext>
            </a:extLst>
          </p:cNvPr>
          <p:cNvSpPr/>
          <p:nvPr/>
        </p:nvSpPr>
        <p:spPr>
          <a:xfrm>
            <a:off x="4570245" y="99038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34138E8-E87F-2071-D0C7-9E566F24CBC6}"/>
              </a:ext>
            </a:extLst>
          </p:cNvPr>
          <p:cNvSpPr/>
          <p:nvPr/>
        </p:nvSpPr>
        <p:spPr>
          <a:xfrm>
            <a:off x="6358977" y="99038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146D922-CE67-4AA1-70AA-64F126304522}"/>
              </a:ext>
            </a:extLst>
          </p:cNvPr>
          <p:cNvSpPr/>
          <p:nvPr/>
        </p:nvSpPr>
        <p:spPr>
          <a:xfrm>
            <a:off x="8178250" y="99038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service()</a:t>
            </a:r>
            <a:endParaRPr kumimoji="1" lang="ko-Kore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B974CAA-2779-ACB5-3EA1-EEE0CCD5A652}"/>
              </a:ext>
            </a:extLst>
          </p:cNvPr>
          <p:cNvSpPr/>
          <p:nvPr/>
        </p:nvSpPr>
        <p:spPr>
          <a:xfrm>
            <a:off x="11021412" y="175851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작업수행</a:t>
            </a:r>
            <a:endParaRPr kumimoji="1" lang="ko-Kore-KR" altLang="en-US" sz="12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4FF81E6-7ABB-C0BC-A2DA-5A146F5A87C6}"/>
              </a:ext>
            </a:extLst>
          </p:cNvPr>
          <p:cNvSpPr/>
          <p:nvPr/>
        </p:nvSpPr>
        <p:spPr>
          <a:xfrm>
            <a:off x="8186130" y="259299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F78B95-7E7C-AE9A-E25E-6E98C1BC357A}"/>
              </a:ext>
            </a:extLst>
          </p:cNvPr>
          <p:cNvSpPr/>
          <p:nvPr/>
        </p:nvSpPr>
        <p:spPr>
          <a:xfrm>
            <a:off x="6358977" y="25929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C4C3DD8-EA50-89CA-2B6E-99E7B11E5948}"/>
              </a:ext>
            </a:extLst>
          </p:cNvPr>
          <p:cNvSpPr/>
          <p:nvPr/>
        </p:nvSpPr>
        <p:spPr>
          <a:xfrm>
            <a:off x="4573261" y="25929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1292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 만들기</a:t>
            </a:r>
            <a:endParaRPr kumimoji="1" lang="ko-Kore-KR" altLang="en-US" sz="28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F5BF30-9761-01F2-CE89-CCA3BECEDBFB}"/>
              </a:ext>
            </a:extLst>
          </p:cNvPr>
          <p:cNvSpPr/>
          <p:nvPr/>
        </p:nvSpPr>
        <p:spPr>
          <a:xfrm>
            <a:off x="2816772" y="1355835"/>
            <a:ext cx="1986456" cy="77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&lt;&lt;interface&gt;&gt;</a:t>
            </a:r>
          </a:p>
          <a:p>
            <a:pPr algn="ctr"/>
            <a:r>
              <a:rPr kumimoji="1" lang="en-US" altLang="ko-Kore-KR" dirty="0"/>
              <a:t>Filter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2E4433-AC1B-6D9E-AFB2-D09B28D8B757}"/>
              </a:ext>
            </a:extLst>
          </p:cNvPr>
          <p:cNvSpPr/>
          <p:nvPr/>
        </p:nvSpPr>
        <p:spPr>
          <a:xfrm>
            <a:off x="2816772" y="3040117"/>
            <a:ext cx="1986456" cy="77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&lt;&lt;interface&gt;&gt;</a:t>
            </a:r>
          </a:p>
          <a:p>
            <a:pPr algn="ctr"/>
            <a:r>
              <a:rPr kumimoji="1" lang="en-US" altLang="ko-Kore-KR" dirty="0" err="1"/>
              <a:t>MyFilter</a:t>
            </a:r>
            <a:endParaRPr kumimoji="1" lang="ko-Kore-KR" altLang="en-US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A05E5C32-CF5D-9D42-4EB5-61C0E03B6466}"/>
              </a:ext>
            </a:extLst>
          </p:cNvPr>
          <p:cNvCxnSpPr>
            <a:cxnSpLocks/>
            <a:stCxn id="9" idx="0"/>
            <a:endCxn id="7" idx="0"/>
          </p:cNvCxnSpPr>
          <p:nvPr/>
        </p:nvCxnSpPr>
        <p:spPr>
          <a:xfrm flipH="1">
            <a:off x="3810000" y="2148187"/>
            <a:ext cx="5255" cy="89193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삼각형 8">
            <a:extLst>
              <a:ext uri="{FF2B5EF4-FFF2-40B4-BE49-F238E27FC236}">
                <a16:creationId xmlns:a16="http://schemas.microsoft.com/office/drawing/2014/main" id="{02D7A7B0-652B-85FA-2C79-222160486B9C}"/>
              </a:ext>
            </a:extLst>
          </p:cNvPr>
          <p:cNvSpPr/>
          <p:nvPr/>
        </p:nvSpPr>
        <p:spPr>
          <a:xfrm>
            <a:off x="3710151" y="2148187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6A0DC9-9E72-2E96-45EA-302B03F5CB73}"/>
              </a:ext>
            </a:extLst>
          </p:cNvPr>
          <p:cNvSpPr/>
          <p:nvPr/>
        </p:nvSpPr>
        <p:spPr>
          <a:xfrm>
            <a:off x="5013435" y="1355834"/>
            <a:ext cx="1082565" cy="7777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/>
              <a:t>init</a:t>
            </a:r>
            <a:r>
              <a:rPr kumimoji="1" lang="en-US" altLang="ko-Kore-KR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/>
              <a:t>doFIlter</a:t>
            </a:r>
            <a:r>
              <a:rPr kumimoji="1" lang="en-US" altLang="ko-Kore-KR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destroy()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3894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필터로 로그인 검사하기</a:t>
            </a:r>
            <a:r>
              <a:rPr kumimoji="1" lang="en-US" altLang="ko-KR" sz="2800" b="1" dirty="0"/>
              <a:t>1</a:t>
            </a:r>
            <a:endParaRPr kumimoji="1" lang="ko-Kore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13B9DF-B959-5142-7B7E-29B5A4C0E1C0}"/>
              </a:ext>
            </a:extLst>
          </p:cNvPr>
          <p:cNvSpPr/>
          <p:nvPr/>
        </p:nvSpPr>
        <p:spPr>
          <a:xfrm>
            <a:off x="0" y="1397876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3544AC-9D70-98EB-6018-A8F9E368030F}"/>
              </a:ext>
            </a:extLst>
          </p:cNvPr>
          <p:cNvSpPr/>
          <p:nvPr/>
        </p:nvSpPr>
        <p:spPr>
          <a:xfrm>
            <a:off x="2439715" y="1397876"/>
            <a:ext cx="198645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&lt;&lt;Servlet Container&gt;&gt;</a:t>
            </a:r>
          </a:p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6957D5-699B-68BE-E37A-663B3505DE65}"/>
              </a:ext>
            </a:extLst>
          </p:cNvPr>
          <p:cNvSpPr/>
          <p:nvPr/>
        </p:nvSpPr>
        <p:spPr>
          <a:xfrm>
            <a:off x="5197365" y="1397876"/>
            <a:ext cx="1814351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LoginCheckFilter</a:t>
            </a:r>
            <a:endParaRPr kumimoji="1"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3439933E-FD90-D000-9F87-FF70DDEE3FAB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063313" y="28246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716F6273-F0AF-D1BF-B1C5-39580A25B45F}"/>
              </a:ext>
            </a:extLst>
          </p:cNvPr>
          <p:cNvCxnSpPr>
            <a:cxnSpLocks/>
            <a:stCxn id="3" idx="0"/>
            <a:endCxn id="5" idx="0"/>
          </p:cNvCxnSpPr>
          <p:nvPr/>
        </p:nvCxnSpPr>
        <p:spPr>
          <a:xfrm rot="5400000" flipH="1" flipV="1">
            <a:off x="4768742" y="62077"/>
            <a:ext cx="12700" cy="267159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2001472-4868-E5E8-301B-AE2FFE798508}"/>
              </a:ext>
            </a:extLst>
          </p:cNvPr>
          <p:cNvCxnSpPr>
            <a:cxnSpLocks/>
            <a:stCxn id="5" idx="2"/>
            <a:endCxn id="3" idx="2"/>
          </p:cNvCxnSpPr>
          <p:nvPr/>
        </p:nvCxnSpPr>
        <p:spPr>
          <a:xfrm rot="5400000">
            <a:off x="4768742" y="1218215"/>
            <a:ext cx="12700" cy="267159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3A88C9D-1CFA-F9C7-0BCE-EE5433E5DDF1}"/>
              </a:ext>
            </a:extLst>
          </p:cNvPr>
          <p:cNvCxnSpPr>
            <a:cxnSpLocks/>
            <a:stCxn id="3" idx="2"/>
            <a:endCxn id="2" idx="2"/>
          </p:cNvCxnSpPr>
          <p:nvPr/>
        </p:nvCxnSpPr>
        <p:spPr>
          <a:xfrm rot="5400000">
            <a:off x="2063313" y="1184384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738B6A-DA9C-33E8-34A7-12EC7FE89295}"/>
              </a:ext>
            </a:extLst>
          </p:cNvPr>
          <p:cNvSpPr/>
          <p:nvPr/>
        </p:nvSpPr>
        <p:spPr>
          <a:xfrm>
            <a:off x="1275525" y="902352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ore-KR" sz="1200" dirty="0"/>
              <a:t>/board/update</a:t>
            </a:r>
          </a:p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E8563EA7-9514-BFDC-B3DF-3969338D9BD5}"/>
              </a:ext>
            </a:extLst>
          </p:cNvPr>
          <p:cNvSpPr/>
          <p:nvPr/>
        </p:nvSpPr>
        <p:spPr>
          <a:xfrm>
            <a:off x="1668520" y="1764424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82DEE7-2AD4-ADD5-2762-78C55B9E5E59}"/>
              </a:ext>
            </a:extLst>
          </p:cNvPr>
          <p:cNvSpPr/>
          <p:nvPr/>
        </p:nvSpPr>
        <p:spPr>
          <a:xfrm>
            <a:off x="1472422" y="263503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FA235C-8541-1548-67F2-7604026BACB7}"/>
              </a:ext>
            </a:extLst>
          </p:cNvPr>
          <p:cNvSpPr/>
          <p:nvPr/>
        </p:nvSpPr>
        <p:spPr>
          <a:xfrm>
            <a:off x="4193188" y="103242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DC9775-4DFB-8E3B-5B70-894383ABF1F1}"/>
              </a:ext>
            </a:extLst>
          </p:cNvPr>
          <p:cNvSpPr/>
          <p:nvPr/>
        </p:nvSpPr>
        <p:spPr>
          <a:xfrm>
            <a:off x="4196204" y="263503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1FF3E3-670D-F298-3FE4-38441A9DC7F3}"/>
              </a:ext>
            </a:extLst>
          </p:cNvPr>
          <p:cNvSpPr/>
          <p:nvPr/>
        </p:nvSpPr>
        <p:spPr>
          <a:xfrm>
            <a:off x="9068500" y="1391526"/>
            <a:ext cx="2536500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BoardUpdateContainer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140F19-E0C2-AEA6-ED3F-DD91AEBA584A}"/>
              </a:ext>
            </a:extLst>
          </p:cNvPr>
          <p:cNvSpPr/>
          <p:nvPr/>
        </p:nvSpPr>
        <p:spPr>
          <a:xfrm>
            <a:off x="5197364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AdminCheckFilter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33CBC1-039B-7C6A-D6F7-CE146E20CFEF}"/>
              </a:ext>
            </a:extLst>
          </p:cNvPr>
          <p:cNvSpPr/>
          <p:nvPr/>
        </p:nvSpPr>
        <p:spPr>
          <a:xfrm>
            <a:off x="5197364" y="3839995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/member/*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606536-C164-6398-3E07-98D80938F194}"/>
              </a:ext>
            </a:extLst>
          </p:cNvPr>
          <p:cNvSpPr/>
          <p:nvPr/>
        </p:nvSpPr>
        <p:spPr>
          <a:xfrm>
            <a:off x="8201353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MemberListServlet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03EE25-5472-D3A9-FDEB-4529437D03FB}"/>
              </a:ext>
            </a:extLst>
          </p:cNvPr>
          <p:cNvSpPr/>
          <p:nvPr/>
        </p:nvSpPr>
        <p:spPr>
          <a:xfrm>
            <a:off x="8201353" y="3839995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/member/list</a:t>
            </a:r>
            <a:endParaRPr kumimoji="1" lang="ko-Kore-KR" altLang="en-US" sz="1200" dirty="0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7A6EF02A-B3A2-6272-A894-73DC76599A2A}"/>
              </a:ext>
            </a:extLst>
          </p:cNvPr>
          <p:cNvCxnSpPr>
            <a:cxnSpLocks/>
            <a:stCxn id="5" idx="0"/>
            <a:endCxn id="19" idx="0"/>
          </p:cNvCxnSpPr>
          <p:nvPr/>
        </p:nvCxnSpPr>
        <p:spPr>
          <a:xfrm rot="5400000" flipH="1" flipV="1">
            <a:off x="8217470" y="-721403"/>
            <a:ext cx="6350" cy="4232209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261B389-EC45-88BD-E725-6EBCF5F6C8B9}"/>
              </a:ext>
            </a:extLst>
          </p:cNvPr>
          <p:cNvCxnSpPr>
            <a:cxnSpLocks/>
            <a:stCxn id="19" idx="2"/>
            <a:endCxn id="5" idx="2"/>
          </p:cNvCxnSpPr>
          <p:nvPr/>
        </p:nvCxnSpPr>
        <p:spPr>
          <a:xfrm rot="5400000">
            <a:off x="8217471" y="434735"/>
            <a:ext cx="6350" cy="4232209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CE2A35-E92A-8CF5-6BFD-E2E79A6D38F7}"/>
              </a:ext>
            </a:extLst>
          </p:cNvPr>
          <p:cNvSpPr/>
          <p:nvPr/>
        </p:nvSpPr>
        <p:spPr>
          <a:xfrm>
            <a:off x="9068500" y="942205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/board/update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DCCA80-B0A9-6E26-3BBE-8E5E6DF58F86}"/>
              </a:ext>
            </a:extLst>
          </p:cNvPr>
          <p:cNvSpPr/>
          <p:nvPr/>
        </p:nvSpPr>
        <p:spPr>
          <a:xfrm>
            <a:off x="7425118" y="102958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service()</a:t>
            </a:r>
            <a:endParaRPr kumimoji="1" lang="ko-Kore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BD83E55-7AAB-E29E-AA1A-316E37251A39}"/>
              </a:ext>
            </a:extLst>
          </p:cNvPr>
          <p:cNvSpPr/>
          <p:nvPr/>
        </p:nvSpPr>
        <p:spPr>
          <a:xfrm>
            <a:off x="7425118" y="263503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35" name="왼쪽으로 구부러진 화살표[C] 34">
            <a:extLst>
              <a:ext uri="{FF2B5EF4-FFF2-40B4-BE49-F238E27FC236}">
                <a16:creationId xmlns:a16="http://schemas.microsoft.com/office/drawing/2014/main" id="{D9617AB9-1EB9-379A-8300-19273B96769A}"/>
              </a:ext>
            </a:extLst>
          </p:cNvPr>
          <p:cNvSpPr/>
          <p:nvPr/>
        </p:nvSpPr>
        <p:spPr>
          <a:xfrm>
            <a:off x="11786037" y="1764424"/>
            <a:ext cx="294289" cy="3783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3024D26-4C05-3FD9-3E71-99864450AEA5}"/>
              </a:ext>
            </a:extLst>
          </p:cNvPr>
          <p:cNvSpPr/>
          <p:nvPr/>
        </p:nvSpPr>
        <p:spPr>
          <a:xfrm>
            <a:off x="12192000" y="1275040"/>
            <a:ext cx="1004178" cy="14029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로그인 사용자의 게시글인지 검사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yes, </a:t>
            </a:r>
            <a:r>
              <a:rPr kumimoji="1" lang="ko-KR" altLang="en-US" sz="1200" dirty="0">
                <a:sym typeface="Wingdings" pitchFamily="2" charset="2"/>
              </a:rPr>
              <a:t>변경 실행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0819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필터로 로그인 검사하기</a:t>
            </a:r>
            <a:r>
              <a:rPr kumimoji="1" lang="en-US" altLang="ko-KR" sz="2800" b="1" dirty="0"/>
              <a:t>2</a:t>
            </a:r>
            <a:endParaRPr kumimoji="1" lang="ko-Kore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13B9DF-B959-5142-7B7E-29B5A4C0E1C0}"/>
              </a:ext>
            </a:extLst>
          </p:cNvPr>
          <p:cNvSpPr/>
          <p:nvPr/>
        </p:nvSpPr>
        <p:spPr>
          <a:xfrm>
            <a:off x="0" y="1397876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3544AC-9D70-98EB-6018-A8F9E368030F}"/>
              </a:ext>
            </a:extLst>
          </p:cNvPr>
          <p:cNvSpPr/>
          <p:nvPr/>
        </p:nvSpPr>
        <p:spPr>
          <a:xfrm>
            <a:off x="2439715" y="1397876"/>
            <a:ext cx="198645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&lt;&lt;Servlet Container&gt;&gt;</a:t>
            </a:r>
          </a:p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6957D5-699B-68BE-E37A-663B3505DE65}"/>
              </a:ext>
            </a:extLst>
          </p:cNvPr>
          <p:cNvSpPr/>
          <p:nvPr/>
        </p:nvSpPr>
        <p:spPr>
          <a:xfrm>
            <a:off x="5249569" y="1397876"/>
            <a:ext cx="1814351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LoginCheckFilter</a:t>
            </a:r>
            <a:endParaRPr kumimoji="1"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3439933E-FD90-D000-9F87-FF70DDEE3FAB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063313" y="28246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716F6273-F0AF-D1BF-B1C5-39580A25B45F}"/>
              </a:ext>
            </a:extLst>
          </p:cNvPr>
          <p:cNvCxnSpPr>
            <a:cxnSpLocks/>
            <a:stCxn id="3" idx="0"/>
            <a:endCxn id="5" idx="0"/>
          </p:cNvCxnSpPr>
          <p:nvPr/>
        </p:nvCxnSpPr>
        <p:spPr>
          <a:xfrm rot="5400000" flipH="1" flipV="1">
            <a:off x="4794844" y="35975"/>
            <a:ext cx="12700" cy="272380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2001472-4868-E5E8-301B-AE2FFE798508}"/>
              </a:ext>
            </a:extLst>
          </p:cNvPr>
          <p:cNvCxnSpPr>
            <a:cxnSpLocks/>
            <a:stCxn id="5" idx="2"/>
            <a:endCxn id="3" idx="2"/>
          </p:cNvCxnSpPr>
          <p:nvPr/>
        </p:nvCxnSpPr>
        <p:spPr>
          <a:xfrm rot="5400000">
            <a:off x="4794844" y="1192113"/>
            <a:ext cx="12700" cy="272380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3A88C9D-1CFA-F9C7-0BCE-EE5433E5DDF1}"/>
              </a:ext>
            </a:extLst>
          </p:cNvPr>
          <p:cNvCxnSpPr>
            <a:cxnSpLocks/>
            <a:stCxn id="3" idx="2"/>
            <a:endCxn id="2" idx="2"/>
          </p:cNvCxnSpPr>
          <p:nvPr/>
        </p:nvCxnSpPr>
        <p:spPr>
          <a:xfrm rot="5400000">
            <a:off x="2063313" y="1184384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738B6A-DA9C-33E8-34A7-12EC7FE89295}"/>
              </a:ext>
            </a:extLst>
          </p:cNvPr>
          <p:cNvSpPr/>
          <p:nvPr/>
        </p:nvSpPr>
        <p:spPr>
          <a:xfrm>
            <a:off x="1275525" y="902352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ore-KR" sz="1200" dirty="0"/>
              <a:t>/board/list</a:t>
            </a:r>
          </a:p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E8563EA7-9514-BFDC-B3DF-3969338D9BD5}"/>
              </a:ext>
            </a:extLst>
          </p:cNvPr>
          <p:cNvSpPr/>
          <p:nvPr/>
        </p:nvSpPr>
        <p:spPr>
          <a:xfrm>
            <a:off x="1668520" y="1764424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82DEE7-2AD4-ADD5-2762-78C55B9E5E59}"/>
              </a:ext>
            </a:extLst>
          </p:cNvPr>
          <p:cNvSpPr/>
          <p:nvPr/>
        </p:nvSpPr>
        <p:spPr>
          <a:xfrm>
            <a:off x="1472422" y="263503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FA235C-8541-1548-67F2-7604026BACB7}"/>
              </a:ext>
            </a:extLst>
          </p:cNvPr>
          <p:cNvSpPr/>
          <p:nvPr/>
        </p:nvSpPr>
        <p:spPr>
          <a:xfrm>
            <a:off x="4193188" y="103242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1FF3E3-670D-F298-3FE4-38441A9DC7F3}"/>
              </a:ext>
            </a:extLst>
          </p:cNvPr>
          <p:cNvSpPr/>
          <p:nvPr/>
        </p:nvSpPr>
        <p:spPr>
          <a:xfrm>
            <a:off x="9068500" y="1391526"/>
            <a:ext cx="2536500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BoardUpdateContainer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140F19-E0C2-AEA6-ED3F-DD91AEBA584A}"/>
              </a:ext>
            </a:extLst>
          </p:cNvPr>
          <p:cNvSpPr/>
          <p:nvPr/>
        </p:nvSpPr>
        <p:spPr>
          <a:xfrm>
            <a:off x="5249568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AdminCheckFilter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606536-C164-6398-3E07-98D80938F194}"/>
              </a:ext>
            </a:extLst>
          </p:cNvPr>
          <p:cNvSpPr/>
          <p:nvPr/>
        </p:nvSpPr>
        <p:spPr>
          <a:xfrm>
            <a:off x="8201353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MemberListServlet</a:t>
            </a:r>
            <a:endParaRPr kumimoji="1" lang="ko-Kore-KR" altLang="en-US" dirty="0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7A6EF02A-B3A2-6272-A894-73DC76599A2A}"/>
              </a:ext>
            </a:extLst>
          </p:cNvPr>
          <p:cNvCxnSpPr>
            <a:cxnSpLocks/>
            <a:stCxn id="5" idx="3"/>
            <a:endCxn id="20" idx="3"/>
          </p:cNvCxnSpPr>
          <p:nvPr/>
        </p:nvCxnSpPr>
        <p:spPr>
          <a:xfrm>
            <a:off x="7063920" y="1975945"/>
            <a:ext cx="220717" cy="2895600"/>
          </a:xfrm>
          <a:prstGeom prst="curvedConnector3">
            <a:avLst>
              <a:gd name="adj1" fmla="val 20357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CE2A35-E92A-8CF5-6BFD-E2E79A6D38F7}"/>
              </a:ext>
            </a:extLst>
          </p:cNvPr>
          <p:cNvSpPr/>
          <p:nvPr/>
        </p:nvSpPr>
        <p:spPr>
          <a:xfrm>
            <a:off x="9068500" y="1032425"/>
            <a:ext cx="1387707" cy="2728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/board/update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DCCA80-B0A9-6E26-3BBE-8E5E6DF58F86}"/>
              </a:ext>
            </a:extLst>
          </p:cNvPr>
          <p:cNvSpPr/>
          <p:nvPr/>
        </p:nvSpPr>
        <p:spPr>
          <a:xfrm>
            <a:off x="7070927" y="313504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762FD480-7BBA-9F4B-6A2D-ABA9858B2FD6}"/>
              </a:ext>
            </a:extLst>
          </p:cNvPr>
          <p:cNvCxnSpPr>
            <a:cxnSpLocks/>
            <a:stCxn id="20" idx="1"/>
            <a:endCxn id="5" idx="1"/>
          </p:cNvCxnSpPr>
          <p:nvPr/>
        </p:nvCxnSpPr>
        <p:spPr>
          <a:xfrm rot="10800000" flipH="1">
            <a:off x="5249567" y="1975945"/>
            <a:ext cx="1" cy="2895600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505FD403-0212-6357-66EA-B5388C0EF7A1}"/>
              </a:ext>
            </a:extLst>
          </p:cNvPr>
          <p:cNvCxnSpPr>
            <a:cxnSpLocks/>
            <a:stCxn id="20" idx="0"/>
            <a:endCxn id="23" idx="0"/>
          </p:cNvCxnSpPr>
          <p:nvPr/>
        </p:nvCxnSpPr>
        <p:spPr>
          <a:xfrm rot="5400000" flipH="1" flipV="1">
            <a:off x="7742995" y="2817584"/>
            <a:ext cx="12700" cy="295178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F06A9026-9BDD-6FCD-B4DF-902A56C22FD5}"/>
              </a:ext>
            </a:extLst>
          </p:cNvPr>
          <p:cNvCxnSpPr>
            <a:cxnSpLocks/>
            <a:stCxn id="23" idx="2"/>
            <a:endCxn id="20" idx="2"/>
          </p:cNvCxnSpPr>
          <p:nvPr/>
        </p:nvCxnSpPr>
        <p:spPr>
          <a:xfrm rot="5400000">
            <a:off x="7742996" y="3973722"/>
            <a:ext cx="12700" cy="295178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33CBC1-039B-7C6A-D6F7-CE146E20CFEF}"/>
              </a:ext>
            </a:extLst>
          </p:cNvPr>
          <p:cNvSpPr/>
          <p:nvPr/>
        </p:nvSpPr>
        <p:spPr>
          <a:xfrm>
            <a:off x="5249568" y="3993715"/>
            <a:ext cx="1387707" cy="209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/member/*</a:t>
            </a:r>
            <a:endParaRPr kumimoji="1" lang="ko-Kore-KR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03EE25-5472-D3A9-FDEB-4529437D03FB}"/>
              </a:ext>
            </a:extLst>
          </p:cNvPr>
          <p:cNvSpPr/>
          <p:nvPr/>
        </p:nvSpPr>
        <p:spPr>
          <a:xfrm>
            <a:off x="8201353" y="3993715"/>
            <a:ext cx="1387707" cy="209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/member/list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DC9775-4DFB-8E3B-5B70-894383ABF1F1}"/>
              </a:ext>
            </a:extLst>
          </p:cNvPr>
          <p:cNvSpPr/>
          <p:nvPr/>
        </p:nvSpPr>
        <p:spPr>
          <a:xfrm>
            <a:off x="4196204" y="263503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4125683-9968-B76C-B90A-02D328D466BD}"/>
              </a:ext>
            </a:extLst>
          </p:cNvPr>
          <p:cNvSpPr/>
          <p:nvPr/>
        </p:nvSpPr>
        <p:spPr>
          <a:xfrm>
            <a:off x="7105486" y="390197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 service()</a:t>
            </a:r>
            <a:endParaRPr kumimoji="1" lang="ko-Kore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FF51A6B-E1EA-8526-1225-33367CB56153}"/>
              </a:ext>
            </a:extLst>
          </p:cNvPr>
          <p:cNvSpPr/>
          <p:nvPr/>
        </p:nvSpPr>
        <p:spPr>
          <a:xfrm>
            <a:off x="7174278" y="554004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0A624A4-6FE1-A1A2-152D-B94681F4A12A}"/>
              </a:ext>
            </a:extLst>
          </p:cNvPr>
          <p:cNvSpPr/>
          <p:nvPr/>
        </p:nvSpPr>
        <p:spPr>
          <a:xfrm>
            <a:off x="4621230" y="314347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09498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R" sz="2800" b="1" dirty="0" err="1"/>
              <a:t>HTTPServlet</a:t>
            </a:r>
            <a:r>
              <a:rPr kumimoji="1" lang="en-US" altLang="ko-KR" sz="2800" b="1" dirty="0"/>
              <a:t> </a:t>
            </a:r>
            <a:r>
              <a:rPr kumimoji="1" lang="ko-KR" altLang="en-US" sz="2800" b="1" dirty="0"/>
              <a:t>클래스와 </a:t>
            </a:r>
            <a:r>
              <a:rPr kumimoji="1" lang="en-US" altLang="ko-KR" sz="2800" b="1" dirty="0"/>
              <a:t>GET/POST </a:t>
            </a:r>
            <a:r>
              <a:rPr kumimoji="1" lang="ko-KR" altLang="en-US" sz="2800" b="1" dirty="0"/>
              <a:t>요청</a:t>
            </a:r>
            <a:endParaRPr kumimoji="1" lang="ko-Kore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C421B7-7284-1E01-DAC5-3D74CBA5E5AE}"/>
              </a:ext>
            </a:extLst>
          </p:cNvPr>
          <p:cNvSpPr/>
          <p:nvPr/>
        </p:nvSpPr>
        <p:spPr>
          <a:xfrm>
            <a:off x="462455" y="1166649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HttpClient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63BD90F-C0F4-060B-3292-C057E24C5FB5}"/>
              </a:ext>
            </a:extLst>
          </p:cNvPr>
          <p:cNvSpPr/>
          <p:nvPr/>
        </p:nvSpPr>
        <p:spPr>
          <a:xfrm>
            <a:off x="3379075" y="1166649"/>
            <a:ext cx="2023241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 Container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990161-7825-4C68-5C6B-F316E6C4A648}"/>
              </a:ext>
            </a:extLst>
          </p:cNvPr>
          <p:cNvSpPr/>
          <p:nvPr/>
        </p:nvSpPr>
        <p:spPr>
          <a:xfrm>
            <a:off x="6789686" y="1166649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MyServlet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456144-4B6E-143E-A576-BC0AEEEC0109}"/>
              </a:ext>
            </a:extLst>
          </p:cNvPr>
          <p:cNvSpPr/>
          <p:nvPr/>
        </p:nvSpPr>
        <p:spPr>
          <a:xfrm>
            <a:off x="9664262" y="1166648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HttpServlet</a:t>
            </a:r>
            <a:endParaRPr kumimoji="1" lang="ko-Kore-KR" alt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F2DAA764-8972-B3C4-5246-A38B342E0D9A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161393" y="1807780"/>
            <a:ext cx="0" cy="505022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F1516B79-E609-FBFC-5E92-86577BC5D6EE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390696" y="1807780"/>
            <a:ext cx="0" cy="505022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0D1F8E1D-AFA9-2E9D-3412-026FE5EE7E6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488624" y="1807780"/>
            <a:ext cx="0" cy="505022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DD5D89D-D280-031F-1BF7-DBF461D1EED4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8187562" y="1487214"/>
            <a:ext cx="14767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852390-CB37-F8A0-141B-7B6CA0566AF4}"/>
              </a:ext>
            </a:extLst>
          </p:cNvPr>
          <p:cNvSpPr/>
          <p:nvPr/>
        </p:nvSpPr>
        <p:spPr>
          <a:xfrm>
            <a:off x="8702565" y="2990192"/>
            <a:ext cx="3237181" cy="6411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service(</a:t>
            </a:r>
            <a:r>
              <a:rPr kumimoji="1" lang="en-US" altLang="ko-Kore-KR" dirty="0" err="1"/>
              <a:t>HttpServletRequest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HttpServletResponse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B646CA-15F1-25E8-5140-F9E60DCB9A09}"/>
              </a:ext>
            </a:extLst>
          </p:cNvPr>
          <p:cNvSpPr/>
          <p:nvPr/>
        </p:nvSpPr>
        <p:spPr>
          <a:xfrm>
            <a:off x="8702564" y="4719144"/>
            <a:ext cx="3237181" cy="6411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</a:t>
            </a:r>
            <a:r>
              <a:rPr kumimoji="1" lang="en-US" altLang="ko-Kore-KR"/>
              <a:t>ervice</a:t>
            </a:r>
            <a:r>
              <a:rPr kumimoji="1" lang="en-US" altLang="ko-Kore-KR" dirty="0"/>
              <a:t>(</a:t>
            </a:r>
            <a:r>
              <a:rPr kumimoji="1" lang="en-US" altLang="ko-Kore-KR" dirty="0" err="1"/>
              <a:t>HttpServletRequest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HttpServletResponse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602C819-0037-24AD-4479-DBD9F3B65FB4}"/>
              </a:ext>
            </a:extLst>
          </p:cNvPr>
          <p:cNvSpPr/>
          <p:nvPr/>
        </p:nvSpPr>
        <p:spPr>
          <a:xfrm>
            <a:off x="10668000" y="3767957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doGet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2EA839-4CAA-3EE2-8867-ACA8D30FB111}"/>
              </a:ext>
            </a:extLst>
          </p:cNvPr>
          <p:cNvSpPr/>
          <p:nvPr/>
        </p:nvSpPr>
        <p:spPr>
          <a:xfrm>
            <a:off x="10668000" y="5496909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doPost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2C76EE1-2E3D-5858-0DF6-51235853C1C5}"/>
              </a:ext>
            </a:extLst>
          </p:cNvPr>
          <p:cNvCxnSpPr/>
          <p:nvPr/>
        </p:nvCxnSpPr>
        <p:spPr>
          <a:xfrm>
            <a:off x="1161393" y="2364834"/>
            <a:ext cx="32293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A28885D-9D0A-38D0-CF86-32CC6E89AB90}"/>
              </a:ext>
            </a:extLst>
          </p:cNvPr>
          <p:cNvCxnSpPr>
            <a:cxnSpLocks/>
          </p:cNvCxnSpPr>
          <p:nvPr/>
        </p:nvCxnSpPr>
        <p:spPr>
          <a:xfrm>
            <a:off x="4390695" y="2779992"/>
            <a:ext cx="3097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F5C9312-4E8E-ED64-EBA2-A9609A9EA2D8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488624" y="3310757"/>
            <a:ext cx="12139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DC768B-5F1C-5048-BD02-05CC314A2A51}"/>
              </a:ext>
            </a:extLst>
          </p:cNvPr>
          <p:cNvCxnSpPr/>
          <p:nvPr/>
        </p:nvCxnSpPr>
        <p:spPr>
          <a:xfrm>
            <a:off x="1161393" y="4120058"/>
            <a:ext cx="32293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D7A1F1B-1D93-8F92-8767-32A6EB44977D}"/>
              </a:ext>
            </a:extLst>
          </p:cNvPr>
          <p:cNvCxnSpPr>
            <a:cxnSpLocks/>
          </p:cNvCxnSpPr>
          <p:nvPr/>
        </p:nvCxnSpPr>
        <p:spPr>
          <a:xfrm>
            <a:off x="4390695" y="4535216"/>
            <a:ext cx="3097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C2772DE-1DE3-A9F3-D422-F4C03663B3AD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7488624" y="5039710"/>
            <a:ext cx="1213940" cy="26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EFF3BFF2-84F0-376A-C242-F9A81E425C1C}"/>
              </a:ext>
            </a:extLst>
          </p:cNvPr>
          <p:cNvCxnSpPr>
            <a:stCxn id="22" idx="2"/>
            <a:endCxn id="24" idx="1"/>
          </p:cNvCxnSpPr>
          <p:nvPr/>
        </p:nvCxnSpPr>
        <p:spPr>
          <a:xfrm rot="16200000" flipH="1">
            <a:off x="10265978" y="3686501"/>
            <a:ext cx="457200" cy="3468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DDBBF28C-44C0-47EC-C621-03DA657B8D41}"/>
              </a:ext>
            </a:extLst>
          </p:cNvPr>
          <p:cNvCxnSpPr>
            <a:cxnSpLocks/>
            <a:stCxn id="23" idx="2"/>
            <a:endCxn id="25" idx="1"/>
          </p:cNvCxnSpPr>
          <p:nvPr/>
        </p:nvCxnSpPr>
        <p:spPr>
          <a:xfrm rot="16200000" flipH="1">
            <a:off x="10265977" y="5415452"/>
            <a:ext cx="457200" cy="3468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724650D-F002-C112-E513-D33DAF4949B7}"/>
              </a:ext>
            </a:extLst>
          </p:cNvPr>
          <p:cNvSpPr/>
          <p:nvPr/>
        </p:nvSpPr>
        <p:spPr>
          <a:xfrm>
            <a:off x="2121336" y="222206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GET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98C7ED7-A9B0-C233-C30D-ACD63DAA8179}"/>
              </a:ext>
            </a:extLst>
          </p:cNvPr>
          <p:cNvSpPr/>
          <p:nvPr/>
        </p:nvSpPr>
        <p:spPr>
          <a:xfrm>
            <a:off x="2123749" y="3977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POST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FA3C199-D155-A034-FC5B-82B818D08A90}"/>
              </a:ext>
            </a:extLst>
          </p:cNvPr>
          <p:cNvSpPr/>
          <p:nvPr/>
        </p:nvSpPr>
        <p:spPr>
          <a:xfrm>
            <a:off x="4935923" y="2575034"/>
            <a:ext cx="2106447" cy="4151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service(</a:t>
            </a:r>
            <a:r>
              <a:rPr kumimoji="1" lang="en-US" altLang="ko-Kore-KR" sz="1200" dirty="0" err="1"/>
              <a:t>ServletRequest</a:t>
            </a:r>
            <a:r>
              <a:rPr kumimoji="1" lang="en-US" altLang="ko-Kore-KR" sz="1200" dirty="0"/>
              <a:t>, </a:t>
            </a:r>
            <a:r>
              <a:rPr kumimoji="1" lang="en-US" altLang="ko-Kore-KR" sz="1200" dirty="0" err="1"/>
              <a:t>ServletResponse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20A8987-3A2D-B37F-6FCB-4BB0E3559A31}"/>
              </a:ext>
            </a:extLst>
          </p:cNvPr>
          <p:cNvSpPr/>
          <p:nvPr/>
        </p:nvSpPr>
        <p:spPr>
          <a:xfrm>
            <a:off x="4935923" y="4332890"/>
            <a:ext cx="2106447" cy="4151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service(</a:t>
            </a:r>
            <a:r>
              <a:rPr kumimoji="1" lang="en-US" altLang="ko-Kore-KR" sz="1200" dirty="0" err="1"/>
              <a:t>ServletRequest</a:t>
            </a:r>
            <a:r>
              <a:rPr kumimoji="1" lang="en-US" altLang="ko-Kore-KR" sz="1200" dirty="0"/>
              <a:t>, </a:t>
            </a:r>
            <a:r>
              <a:rPr kumimoji="1" lang="en-US" altLang="ko-Kore-KR" sz="1200" dirty="0" err="1"/>
              <a:t>ServletResponse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2474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936</Words>
  <Application>Microsoft Macintosh PowerPoint</Application>
  <PresentationFormat>와이드스크린</PresentationFormat>
  <Paragraphs>378</Paragraphs>
  <Slides>20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테마</vt:lpstr>
      <vt:lpstr>2022.10.05</vt:lpstr>
      <vt:lpstr>PowerPoint 프레젠테이션</vt:lpstr>
      <vt:lpstr>PowerPoint 프레젠테이션</vt:lpstr>
      <vt:lpstr>PowerPoint 프레젠테이션</vt:lpstr>
      <vt:lpstr>필터 구동 원리</vt:lpstr>
      <vt:lpstr>필터 만들기</vt:lpstr>
      <vt:lpstr>필터로 로그인 검사하기1</vt:lpstr>
      <vt:lpstr>필터로 로그인 검사하기2</vt:lpstr>
      <vt:lpstr>HTTPServlet 클래스와 GET/POST 요청</vt:lpstr>
      <vt:lpstr>Proxy server</vt:lpstr>
      <vt:lpstr>PowerPoint 프레젠테이션</vt:lpstr>
      <vt:lpstr>PowerPoint 프레젠테이션</vt:lpstr>
      <vt:lpstr>DAO와 테이블</vt:lpstr>
      <vt:lpstr>DAO와 테이블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2022.09.19</dc:title>
  <dc:creator>박지민</dc:creator>
  <cp:lastModifiedBy>박지민</cp:lastModifiedBy>
  <cp:revision>183</cp:revision>
  <dcterms:created xsi:type="dcterms:W3CDTF">2022-09-19T23:54:28Z</dcterms:created>
  <dcterms:modified xsi:type="dcterms:W3CDTF">2022-10-05T05:27:49Z</dcterms:modified>
</cp:coreProperties>
</file>