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34" r:id="rId3"/>
    <p:sldId id="340" r:id="rId4"/>
    <p:sldId id="341" r:id="rId5"/>
    <p:sldId id="342" r:id="rId6"/>
    <p:sldId id="343" r:id="rId7"/>
    <p:sldId id="354" r:id="rId8"/>
    <p:sldId id="344" r:id="rId9"/>
    <p:sldId id="345" r:id="rId10"/>
    <p:sldId id="346" r:id="rId11"/>
    <p:sldId id="347" r:id="rId12"/>
    <p:sldId id="355" r:id="rId13"/>
    <p:sldId id="356" r:id="rId14"/>
    <p:sldId id="357" r:id="rId15"/>
    <p:sldId id="358" r:id="rId16"/>
    <p:sldId id="359" r:id="rId17"/>
    <p:sldId id="360" r:id="rId18"/>
    <p:sldId id="348" r:id="rId19"/>
    <p:sldId id="361" r:id="rId20"/>
    <p:sldId id="349" r:id="rId21"/>
    <p:sldId id="350" r:id="rId22"/>
    <p:sldId id="362" r:id="rId23"/>
    <p:sldId id="364" r:id="rId24"/>
    <p:sldId id="351" r:id="rId25"/>
    <p:sldId id="352" r:id="rId26"/>
    <p:sldId id="353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2022-08-26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C4971A4-C6C4-4E41-4F9E-7EA9F0F4A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53950"/>
              </p:ext>
            </p:extLst>
          </p:nvPr>
        </p:nvGraphicFramePr>
        <p:xfrm>
          <a:off x="4805916" y="719666"/>
          <a:ext cx="3094076" cy="15238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038">
                  <a:extLst>
                    <a:ext uri="{9D8B030D-6E8A-4147-A177-3AD203B41FA5}">
                      <a16:colId xmlns:a16="http://schemas.microsoft.com/office/drawing/2014/main" val="3815379538"/>
                    </a:ext>
                  </a:extLst>
                </a:gridCol>
                <a:gridCol w="1547038">
                  <a:extLst>
                    <a:ext uri="{9D8B030D-6E8A-4147-A177-3AD203B41FA5}">
                      <a16:colId xmlns:a16="http://schemas.microsoft.com/office/drawing/2014/main" val="995452482"/>
                    </a:ext>
                  </a:extLst>
                </a:gridCol>
              </a:tblGrid>
              <a:tr h="7619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CPU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99390"/>
                  </a:ext>
                </a:extLst>
              </a:tr>
              <a:tr h="76190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2323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09D0F72-D72C-C7A2-B405-8297850A4F5E}"/>
              </a:ext>
            </a:extLst>
          </p:cNvPr>
          <p:cNvSpPr/>
          <p:nvPr/>
        </p:nvSpPr>
        <p:spPr>
          <a:xfrm>
            <a:off x="4210493" y="3774558"/>
            <a:ext cx="5220586" cy="22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RAM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3619F7-216F-D4DF-8A4A-912D9F0AB51D}"/>
              </a:ext>
            </a:extLst>
          </p:cNvPr>
          <p:cNvSpPr/>
          <p:nvPr/>
        </p:nvSpPr>
        <p:spPr>
          <a:xfrm>
            <a:off x="4805916" y="4040372"/>
            <a:ext cx="1116418" cy="134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App1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7EE81E-4684-6D7D-6D8A-5C91B823C917}"/>
              </a:ext>
            </a:extLst>
          </p:cNvPr>
          <p:cNvSpPr/>
          <p:nvPr/>
        </p:nvSpPr>
        <p:spPr>
          <a:xfrm>
            <a:off x="7722781" y="4040372"/>
            <a:ext cx="1116418" cy="134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App2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327AA0D-88C9-B6CF-74A5-9A043BDCB3AE}"/>
              </a:ext>
            </a:extLst>
          </p:cNvPr>
          <p:cNvSpPr/>
          <p:nvPr/>
        </p:nvSpPr>
        <p:spPr>
          <a:xfrm>
            <a:off x="4841182" y="4125433"/>
            <a:ext cx="1045886" cy="379108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7E574C-D995-B70D-9D5F-DBE3AA900150}"/>
              </a:ext>
            </a:extLst>
          </p:cNvPr>
          <p:cNvCxnSpPr>
            <a:stCxn id="6" idx="0"/>
          </p:cNvCxnSpPr>
          <p:nvPr/>
        </p:nvCxnSpPr>
        <p:spPr>
          <a:xfrm flipV="1">
            <a:off x="5364125" y="1913860"/>
            <a:ext cx="228601" cy="221157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A82BB4B-70D7-EEBE-9EBB-AF1E22C10FA1}"/>
              </a:ext>
            </a:extLst>
          </p:cNvPr>
          <p:cNvSpPr/>
          <p:nvPr/>
        </p:nvSpPr>
        <p:spPr>
          <a:xfrm>
            <a:off x="7736958" y="4125433"/>
            <a:ext cx="1045886" cy="379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995D25-F501-5BA1-A002-DE4F1ED5618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724212" y="1913860"/>
            <a:ext cx="2535689" cy="22115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A78D32-9E8E-7E91-D169-21CF97BD2143}"/>
              </a:ext>
            </a:extLst>
          </p:cNvPr>
          <p:cNvSpPr txBox="1"/>
          <p:nvPr/>
        </p:nvSpPr>
        <p:spPr>
          <a:xfrm>
            <a:off x="5432265" y="2761963"/>
            <a:ext cx="149210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명령어</a:t>
            </a:r>
            <a:r>
              <a:rPr kumimoji="1" lang="ko-KR" altLang="en-US" sz="1200" dirty="0"/>
              <a:t> 로딩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908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676DFB-5AB5-DE49-A100-E180179B5DF3}"/>
              </a:ext>
            </a:extLst>
          </p:cNvPr>
          <p:cNvSpPr/>
          <p:nvPr/>
        </p:nvSpPr>
        <p:spPr>
          <a:xfrm>
            <a:off x="2594344" y="1414130"/>
            <a:ext cx="2179675" cy="712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C914CE-910A-DDE0-B620-C3D1EF97AAE6}"/>
              </a:ext>
            </a:extLst>
          </p:cNvPr>
          <p:cNvSpPr/>
          <p:nvPr/>
        </p:nvSpPr>
        <p:spPr>
          <a:xfrm>
            <a:off x="2594344" y="3072809"/>
            <a:ext cx="2179675" cy="712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MyThread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5049C-DB2F-4D95-469D-264738C934F0}"/>
              </a:ext>
            </a:extLst>
          </p:cNvPr>
          <p:cNvSpPr txBox="1"/>
          <p:nvPr/>
        </p:nvSpPr>
        <p:spPr>
          <a:xfrm>
            <a:off x="2631557" y="3880884"/>
            <a:ext cx="210524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run(){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</a:t>
            </a:r>
            <a:r>
              <a:rPr kumimoji="1" lang="en-US" altLang="ko-Kore-KR" sz="1400" dirty="0"/>
              <a:t>(</a:t>
            </a:r>
            <a:r>
              <a:rPr kumimoji="1" lang="ko-KR" altLang="en-US" sz="1400" dirty="0"/>
              <a:t>별도의 실행흐름으로 수행할 코드</a:t>
            </a:r>
            <a:r>
              <a:rPr kumimoji="1" lang="en-US" altLang="ko-KR" sz="1400" dirty="0"/>
              <a:t>)</a:t>
            </a:r>
            <a:endParaRPr kumimoji="1" lang="en-US" altLang="ko-Kore-KR" sz="1400" dirty="0"/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994259-6E85-588E-9239-A98B7E3C1003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3684182" y="2126512"/>
            <a:ext cx="0" cy="946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CDD204-BBA5-A5A8-39B4-8DD85C64F5B9}"/>
              </a:ext>
            </a:extLst>
          </p:cNvPr>
          <p:cNvSpPr txBox="1"/>
          <p:nvPr/>
        </p:nvSpPr>
        <p:spPr>
          <a:xfrm>
            <a:off x="4073070" y="2461161"/>
            <a:ext cx="6637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상속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401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6164ED-84AE-8A53-3C41-D93E8FA91F65}"/>
              </a:ext>
            </a:extLst>
          </p:cNvPr>
          <p:cNvSpPr/>
          <p:nvPr/>
        </p:nvSpPr>
        <p:spPr>
          <a:xfrm>
            <a:off x="6103087" y="1446028"/>
            <a:ext cx="5869172" cy="4774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while()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F27E04-8B9F-26D8-F20D-4E4715D53822}"/>
              </a:ext>
            </a:extLst>
          </p:cNvPr>
          <p:cNvSpPr/>
          <p:nvPr/>
        </p:nvSpPr>
        <p:spPr>
          <a:xfrm>
            <a:off x="6251943" y="1935127"/>
            <a:ext cx="5475767" cy="404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Thread()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75957E-1146-AD74-C704-8CDC3918DB20}"/>
              </a:ext>
            </a:extLst>
          </p:cNvPr>
          <p:cNvSpPr/>
          <p:nvPr/>
        </p:nvSpPr>
        <p:spPr>
          <a:xfrm>
            <a:off x="6379534" y="2806996"/>
            <a:ext cx="4671235" cy="2892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run()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78D51-8917-47DE-62D8-9934A0D68983}"/>
              </a:ext>
            </a:extLst>
          </p:cNvPr>
          <p:cNvSpPr txBox="1"/>
          <p:nvPr/>
        </p:nvSpPr>
        <p:spPr>
          <a:xfrm>
            <a:off x="6379534" y="2358615"/>
            <a:ext cx="416796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Socket socket = </a:t>
            </a:r>
            <a:r>
              <a:rPr kumimoji="1" lang="en-US" altLang="ko-Kore-KR" sz="1600" dirty="0" err="1"/>
              <a:t>serverSocket.accept</a:t>
            </a:r>
            <a:r>
              <a:rPr kumimoji="1" lang="en-US" altLang="ko-Kore-KR" sz="1600" dirty="0"/>
              <a:t>();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17EE2-E5CA-1BE0-0625-68B277FB7DF8}"/>
              </a:ext>
            </a:extLst>
          </p:cNvPr>
          <p:cNvSpPr txBox="1"/>
          <p:nvPr/>
        </p:nvSpPr>
        <p:spPr>
          <a:xfrm>
            <a:off x="6468139" y="3350945"/>
            <a:ext cx="416796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socket = </a:t>
            </a:r>
            <a:r>
              <a:rPr kumimoji="1" lang="en-US" altLang="ko-Kore-KR" sz="1600" dirty="0" err="1"/>
              <a:t>this.socket</a:t>
            </a:r>
            <a:r>
              <a:rPr kumimoji="1" lang="en-US" altLang="ko-Kore-KR" sz="1600" dirty="0"/>
              <a:t>;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2550B-1BB4-F01F-5386-90B66F31337A}"/>
              </a:ext>
            </a:extLst>
          </p:cNvPr>
          <p:cNvSpPr/>
          <p:nvPr/>
        </p:nvSpPr>
        <p:spPr>
          <a:xfrm>
            <a:off x="184300" y="1446028"/>
            <a:ext cx="5869172" cy="4774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while()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CEE21B-2F57-E10E-3499-F7D28D2EE56C}"/>
              </a:ext>
            </a:extLst>
          </p:cNvPr>
          <p:cNvSpPr/>
          <p:nvPr/>
        </p:nvSpPr>
        <p:spPr>
          <a:xfrm>
            <a:off x="333156" y="2358615"/>
            <a:ext cx="5475767" cy="3616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Thread()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A229E7-4CC5-7428-D951-6C96FA0A0591}"/>
              </a:ext>
            </a:extLst>
          </p:cNvPr>
          <p:cNvSpPr/>
          <p:nvPr/>
        </p:nvSpPr>
        <p:spPr>
          <a:xfrm>
            <a:off x="460747" y="2806996"/>
            <a:ext cx="4671235" cy="2892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run()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25D70-B566-F717-B362-388D11C9740E}"/>
              </a:ext>
            </a:extLst>
          </p:cNvPr>
          <p:cNvSpPr txBox="1"/>
          <p:nvPr/>
        </p:nvSpPr>
        <p:spPr>
          <a:xfrm>
            <a:off x="333156" y="1765850"/>
            <a:ext cx="416796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Socket socket = </a:t>
            </a:r>
            <a:r>
              <a:rPr kumimoji="1" lang="en-US" altLang="ko-Kore-KR" sz="1600" dirty="0" err="1"/>
              <a:t>serverSocket.accept</a:t>
            </a:r>
            <a:r>
              <a:rPr kumimoji="1" lang="en-US" altLang="ko-Kore-KR" sz="1600" dirty="0"/>
              <a:t>();</a:t>
            </a:r>
            <a:endParaRPr kumimoji="1" lang="ko-Kore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2B99A-E86D-0FD8-BEE7-DF4ADE1347D5}"/>
              </a:ext>
            </a:extLst>
          </p:cNvPr>
          <p:cNvSpPr txBox="1"/>
          <p:nvPr/>
        </p:nvSpPr>
        <p:spPr>
          <a:xfrm>
            <a:off x="549352" y="3350945"/>
            <a:ext cx="416796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socket = </a:t>
            </a:r>
            <a:r>
              <a:rPr kumimoji="1" lang="en-US" altLang="ko-Kore-KR" sz="1600" dirty="0" err="1"/>
              <a:t>this.socket</a:t>
            </a:r>
            <a:r>
              <a:rPr kumimoji="1" lang="en-US" altLang="ko-Kore-KR" sz="1600" dirty="0"/>
              <a:t>;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36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4DFCCF-1ACC-6229-4C90-EDE094D65C04}"/>
              </a:ext>
            </a:extLst>
          </p:cNvPr>
          <p:cNvSpPr/>
          <p:nvPr/>
        </p:nvSpPr>
        <p:spPr>
          <a:xfrm>
            <a:off x="1031359" y="1663995"/>
            <a:ext cx="1222744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java.exe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1BC5BA-8741-67E8-459F-DD88FC99B29E}"/>
              </a:ext>
            </a:extLst>
          </p:cNvPr>
          <p:cNvSpPr/>
          <p:nvPr/>
        </p:nvSpPr>
        <p:spPr>
          <a:xfrm>
            <a:off x="3289006" y="1520456"/>
            <a:ext cx="174019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“main”</a:t>
            </a:r>
          </a:p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143A712-A15B-766C-9A72-E10DAA62D05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254103" y="2052084"/>
            <a:ext cx="1034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015445-E1EA-F955-F2A0-799C371C63A9}"/>
              </a:ext>
            </a:extLst>
          </p:cNvPr>
          <p:cNvSpPr txBox="1"/>
          <p:nvPr/>
        </p:nvSpPr>
        <p:spPr>
          <a:xfrm>
            <a:off x="6651289" y="1821250"/>
            <a:ext cx="51559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dirty="0"/>
              <a:t>main(){</a:t>
            </a:r>
            <a:r>
              <a:rPr kumimoji="1" lang="en-US" altLang="ko-KR" sz="1200" dirty="0">
                <a:sym typeface="Wingdings" pitchFamily="2" charset="2"/>
              </a:rPr>
              <a:t>                             </a:t>
            </a:r>
            <a:r>
              <a:rPr kumimoji="1" lang="en-US" altLang="ko-KR" sz="1200" dirty="0"/>
              <a:t>                                     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 </a:t>
            </a:r>
            <a:r>
              <a:rPr kumimoji="1" lang="ko-KR" altLang="en-US" sz="1200" dirty="0">
                <a:sym typeface="Wingdings" pitchFamily="2" charset="2"/>
              </a:rPr>
              <a:t>   </a:t>
            </a:r>
            <a:r>
              <a:rPr kumimoji="1" lang="en-US" altLang="ko-KR" sz="1200" dirty="0"/>
              <a:t>}</a:t>
            </a:r>
          </a:p>
          <a:p>
            <a:pPr algn="r"/>
            <a:r>
              <a:rPr kumimoji="1" lang="ko-KR" altLang="en-US" sz="1200" dirty="0"/>
              <a:t>끝날 때까지 실행</a:t>
            </a:r>
            <a:endParaRPr kumimoji="1" lang="ko-Kore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9AA769-5776-E1EA-0BA2-5D1121DF039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5029200" y="2052083"/>
            <a:ext cx="16220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EF173-26F0-B6F8-4204-4CC295170BCD}"/>
              </a:ext>
            </a:extLst>
          </p:cNvPr>
          <p:cNvSpPr txBox="1"/>
          <p:nvPr/>
        </p:nvSpPr>
        <p:spPr>
          <a:xfrm>
            <a:off x="2468527" y="1636584"/>
            <a:ext cx="6060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A265B-080F-350B-B4A2-0B64512A67F1}"/>
              </a:ext>
            </a:extLst>
          </p:cNvPr>
          <p:cNvSpPr txBox="1"/>
          <p:nvPr/>
        </p:nvSpPr>
        <p:spPr>
          <a:xfrm>
            <a:off x="2468527" y="2301672"/>
            <a:ext cx="6060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start()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68D0-5B06-E3C7-57E4-DB12610BA144}"/>
              </a:ext>
            </a:extLst>
          </p:cNvPr>
          <p:cNvSpPr txBox="1"/>
          <p:nvPr/>
        </p:nvSpPr>
        <p:spPr>
          <a:xfrm>
            <a:off x="2468526" y="3152001"/>
            <a:ext cx="6060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run()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50326-AC3B-A407-A639-A12C38DC3141}"/>
              </a:ext>
            </a:extLst>
          </p:cNvPr>
          <p:cNvSpPr txBox="1"/>
          <p:nvPr/>
        </p:nvSpPr>
        <p:spPr>
          <a:xfrm>
            <a:off x="5537217" y="1632258"/>
            <a:ext cx="6060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call()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A69EC4-B678-DC00-69A0-7E30B888C10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771555" y="1913583"/>
            <a:ext cx="0" cy="388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D19A1B-36ED-79AE-8530-E495D2AA63A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2771554" y="2578671"/>
            <a:ext cx="1" cy="57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49A2CB-4C68-8F50-FB58-64FCEDD052D7}"/>
              </a:ext>
            </a:extLst>
          </p:cNvPr>
          <p:cNvSpPr txBox="1"/>
          <p:nvPr/>
        </p:nvSpPr>
        <p:spPr>
          <a:xfrm>
            <a:off x="1003895" y="2588337"/>
            <a:ext cx="12502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JVM</a:t>
            </a:r>
          </a:p>
          <a:p>
            <a:pPr algn="ctr"/>
            <a:r>
              <a:rPr lang="ko-Kore-KR" altLang="en-US" b="1" dirty="0"/>
              <a:t>↓</a:t>
            </a:r>
            <a:endParaRPr kumimoji="1" lang="en-US" altLang="ko-KR" sz="1200" dirty="0"/>
          </a:p>
          <a:p>
            <a:pPr algn="ctr"/>
            <a:r>
              <a:rPr kumimoji="1" lang="en-US" altLang="ko-Kore-KR" sz="1200" dirty="0"/>
              <a:t>process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963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6D9984-9208-F185-04DF-55901B418FEA}"/>
              </a:ext>
            </a:extLst>
          </p:cNvPr>
          <p:cNvSpPr/>
          <p:nvPr/>
        </p:nvSpPr>
        <p:spPr>
          <a:xfrm>
            <a:off x="1127051" y="202018"/>
            <a:ext cx="1637414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</a:t>
            </a:r>
            <a:r>
              <a:rPr kumimoji="1" lang="en-US" altLang="ko-KR" dirty="0"/>
              <a:t>&lt;process&gt;&gt;</a:t>
            </a:r>
          </a:p>
          <a:p>
            <a:pPr algn="ctr"/>
            <a:r>
              <a:rPr kumimoji="1" lang="en-US" altLang="ko-KR" dirty="0"/>
              <a:t>JVM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A1B97A-B649-35B5-1B3D-D93EFAE323F0}"/>
              </a:ext>
            </a:extLst>
          </p:cNvPr>
          <p:cNvSpPr/>
          <p:nvPr/>
        </p:nvSpPr>
        <p:spPr>
          <a:xfrm>
            <a:off x="2477386" y="1362001"/>
            <a:ext cx="1637414" cy="48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system/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4FA3F9-905B-5A65-8432-3A40798325B8}"/>
              </a:ext>
            </a:extLst>
          </p:cNvPr>
          <p:cNvSpPr/>
          <p:nvPr/>
        </p:nvSpPr>
        <p:spPr>
          <a:xfrm>
            <a:off x="3668233" y="2067662"/>
            <a:ext cx="1637414" cy="48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main/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A555C-D40A-493F-0B25-E046252C8BA0}"/>
              </a:ext>
            </a:extLst>
          </p:cNvPr>
          <p:cNvSpPr/>
          <p:nvPr/>
        </p:nvSpPr>
        <p:spPr>
          <a:xfrm>
            <a:off x="3668233" y="3259797"/>
            <a:ext cx="3040912" cy="48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InnocuousThreadGroup</a:t>
            </a:r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1A707CA8-55FB-F50B-D553-FA67A3E95B3B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16200000" flipH="1">
            <a:off x="1888091" y="1014597"/>
            <a:ext cx="646962" cy="531628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5700EF7E-61E5-C083-FE93-49A8D40F59AB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3250278" y="1891598"/>
            <a:ext cx="463770" cy="37214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C69A390-1EBC-E8B3-D52D-42616E06341A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2654211" y="2487665"/>
            <a:ext cx="1655905" cy="37214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DC21411A-864C-007D-0573-861EE820C269}"/>
              </a:ext>
            </a:extLst>
          </p:cNvPr>
          <p:cNvCxnSpPr>
            <a:cxnSpLocks/>
            <a:stCxn id="4" idx="2"/>
            <a:endCxn id="21" idx="1"/>
          </p:cNvCxnSpPr>
          <p:nvPr/>
        </p:nvCxnSpPr>
        <p:spPr>
          <a:xfrm rot="16200000" flipH="1">
            <a:off x="4676767" y="2361616"/>
            <a:ext cx="322094" cy="70174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F0FA3D-5D35-C27E-2201-9304784D1CCF}"/>
              </a:ext>
            </a:extLst>
          </p:cNvPr>
          <p:cNvSpPr txBox="1"/>
          <p:nvPr/>
        </p:nvSpPr>
        <p:spPr>
          <a:xfrm>
            <a:off x="5188689" y="2735038"/>
            <a:ext cx="92245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{main}</a:t>
            </a:r>
            <a:endParaRPr kumimoji="1" lang="ko-Kore-KR" altLang="en-US" sz="12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D03CC84F-937D-4EE5-0C94-F04CE679123E}"/>
              </a:ext>
            </a:extLst>
          </p:cNvPr>
          <p:cNvCxnSpPr>
            <a:cxnSpLocks/>
            <a:stCxn id="5" idx="2"/>
            <a:endCxn id="26" idx="1"/>
          </p:cNvCxnSpPr>
          <p:nvPr/>
        </p:nvCxnSpPr>
        <p:spPr>
          <a:xfrm rot="16200000" flipH="1">
            <a:off x="5352341" y="3579927"/>
            <a:ext cx="495433" cy="822736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9AC790-EB63-8C1A-F8CC-9390837FC66A}"/>
              </a:ext>
            </a:extLst>
          </p:cNvPr>
          <p:cNvSpPr txBox="1"/>
          <p:nvPr/>
        </p:nvSpPr>
        <p:spPr>
          <a:xfrm>
            <a:off x="6011425" y="4100512"/>
            <a:ext cx="204805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{</a:t>
            </a:r>
            <a:r>
              <a:rPr kumimoji="1" lang="en-US" altLang="ko-KR" sz="1200" dirty="0" err="1"/>
              <a:t>preferenceHandler</a:t>
            </a:r>
            <a:r>
              <a:rPr kumimoji="1" lang="en-US" altLang="ko-KR" sz="1200" dirty="0"/>
              <a:t>}</a:t>
            </a:r>
            <a:endParaRPr kumimoji="1" lang="ko-Kore-KR" altLang="en-US" sz="1200" dirty="0"/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8BA5985A-2F83-1DCB-AD2E-33CBE465542C}"/>
              </a:ext>
            </a:extLst>
          </p:cNvPr>
          <p:cNvCxnSpPr>
            <a:cxnSpLocks/>
            <a:stCxn id="5" idx="2"/>
            <a:endCxn id="31" idx="1"/>
          </p:cNvCxnSpPr>
          <p:nvPr/>
        </p:nvCxnSpPr>
        <p:spPr>
          <a:xfrm rot="16200000" flipH="1">
            <a:off x="5092568" y="3839699"/>
            <a:ext cx="1004344" cy="812103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B1DB5A-75B3-C63C-371D-F6E2D7791F36}"/>
              </a:ext>
            </a:extLst>
          </p:cNvPr>
          <p:cNvSpPr txBox="1"/>
          <p:nvPr/>
        </p:nvSpPr>
        <p:spPr>
          <a:xfrm>
            <a:off x="6000792" y="4609423"/>
            <a:ext cx="204805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{Finalizer}</a:t>
            </a:r>
            <a:endParaRPr kumimoji="1" lang="ko-Kore-KR" altLang="en-US" sz="1200" dirty="0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94989D93-4637-DE9B-45A8-D86040C379C1}"/>
              </a:ext>
            </a:extLst>
          </p:cNvPr>
          <p:cNvCxnSpPr>
            <a:cxnSpLocks/>
            <a:stCxn id="5" idx="2"/>
            <a:endCxn id="33" idx="1"/>
          </p:cNvCxnSpPr>
          <p:nvPr/>
        </p:nvCxnSpPr>
        <p:spPr>
          <a:xfrm rot="16200000" flipH="1">
            <a:off x="4843430" y="4088838"/>
            <a:ext cx="1513255" cy="822736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D739A2-A021-98EE-0F20-A85FD45C2DA3}"/>
              </a:ext>
            </a:extLst>
          </p:cNvPr>
          <p:cNvSpPr txBox="1"/>
          <p:nvPr/>
        </p:nvSpPr>
        <p:spPr>
          <a:xfrm>
            <a:off x="6011425" y="5118334"/>
            <a:ext cx="204805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{</a:t>
            </a:r>
            <a:r>
              <a:rPr kumimoji="1" lang="en-US" altLang="ko-KR" sz="1200" dirty="0" err="1"/>
              <a:t>SignalDispatcher</a:t>
            </a:r>
            <a:r>
              <a:rPr kumimoji="1" lang="en-US" altLang="ko-KR" sz="1200" dirty="0"/>
              <a:t>}</a:t>
            </a:r>
            <a:endParaRPr kumimoji="1" lang="ko-Kore-KR" altLang="en-US" sz="12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C6E71C7E-B9BC-7D6E-BE5E-C356360694E8}"/>
              </a:ext>
            </a:extLst>
          </p:cNvPr>
          <p:cNvCxnSpPr>
            <a:cxnSpLocks/>
            <a:stCxn id="5" idx="2"/>
            <a:endCxn id="35" idx="1"/>
          </p:cNvCxnSpPr>
          <p:nvPr/>
        </p:nvCxnSpPr>
        <p:spPr>
          <a:xfrm rot="16200000" flipH="1">
            <a:off x="4588974" y="4343294"/>
            <a:ext cx="2022166" cy="822736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D0C9DA-AA32-ED88-63B9-782D3DD0721D}"/>
              </a:ext>
            </a:extLst>
          </p:cNvPr>
          <p:cNvSpPr txBox="1"/>
          <p:nvPr/>
        </p:nvSpPr>
        <p:spPr>
          <a:xfrm>
            <a:off x="6011425" y="5627245"/>
            <a:ext cx="204805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{</a:t>
            </a:r>
            <a:r>
              <a:rPr kumimoji="1" lang="en-US" altLang="ko-KR" sz="1200" dirty="0" err="1"/>
              <a:t>NotificationThread</a:t>
            </a:r>
            <a:r>
              <a:rPr kumimoji="1" lang="en-US" altLang="ko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78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D5D4886-8E20-48BB-8904-033500667F33}"/>
              </a:ext>
            </a:extLst>
          </p:cNvPr>
          <p:cNvSpPr/>
          <p:nvPr/>
        </p:nvSpPr>
        <p:spPr>
          <a:xfrm>
            <a:off x="935665" y="1105785"/>
            <a:ext cx="2179675" cy="712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&lt;&lt;Interface&gt;&gt;</a:t>
            </a:r>
          </a:p>
          <a:p>
            <a:pPr algn="ctr"/>
            <a:r>
              <a:rPr kumimoji="1" lang="en-US" altLang="ko-Kore-KR" dirty="0"/>
              <a:t>Runnable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BDCC9C-7B7D-8BD2-008A-F5A4A71692D7}"/>
              </a:ext>
            </a:extLst>
          </p:cNvPr>
          <p:cNvSpPr/>
          <p:nvPr/>
        </p:nvSpPr>
        <p:spPr>
          <a:xfrm>
            <a:off x="935665" y="2764464"/>
            <a:ext cx="2179675" cy="712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MyRunnable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EB970-30F4-E764-3188-DC7C35EFC1C4}"/>
              </a:ext>
            </a:extLst>
          </p:cNvPr>
          <p:cNvSpPr txBox="1"/>
          <p:nvPr/>
        </p:nvSpPr>
        <p:spPr>
          <a:xfrm>
            <a:off x="972878" y="3572539"/>
            <a:ext cx="210524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run(){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</a:t>
            </a:r>
            <a:r>
              <a:rPr kumimoji="1" lang="en-US" altLang="ko-Kore-KR" sz="1400" dirty="0"/>
              <a:t>(</a:t>
            </a:r>
            <a:r>
              <a:rPr kumimoji="1" lang="ko-KR" altLang="en-US" sz="1400" dirty="0"/>
              <a:t>별도의 실행흐름으로 수행할 코드</a:t>
            </a:r>
            <a:r>
              <a:rPr kumimoji="1" lang="en-US" altLang="ko-KR" sz="1400" dirty="0"/>
              <a:t>)</a:t>
            </a:r>
            <a:endParaRPr kumimoji="1" lang="en-US" altLang="ko-Kore-KR" sz="1400" dirty="0"/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0EF06-C82C-CB2A-2862-4CA9F8E6E6AE}"/>
              </a:ext>
            </a:extLst>
          </p:cNvPr>
          <p:cNvSpPr txBox="1"/>
          <p:nvPr/>
        </p:nvSpPr>
        <p:spPr>
          <a:xfrm>
            <a:off x="2414391" y="2152816"/>
            <a:ext cx="6637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구현</a:t>
            </a:r>
            <a:endParaRPr kumimoji="1" lang="ko-Kore-KR" altLang="en-US" sz="12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30F3ADAC-5666-32CE-7484-2AFC374D83E5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rot="5400000" flipH="1" flipV="1">
            <a:off x="1552355" y="2291316"/>
            <a:ext cx="946297" cy="1270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삼각형 11">
            <a:extLst>
              <a:ext uri="{FF2B5EF4-FFF2-40B4-BE49-F238E27FC236}">
                <a16:creationId xmlns:a16="http://schemas.microsoft.com/office/drawing/2014/main" id="{1E4E811F-BC4C-004C-6CEE-939C7B0769BB}"/>
              </a:ext>
            </a:extLst>
          </p:cNvPr>
          <p:cNvSpPr/>
          <p:nvPr/>
        </p:nvSpPr>
        <p:spPr>
          <a:xfrm>
            <a:off x="1952109" y="1824517"/>
            <a:ext cx="159489" cy="137491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E6FC8-FE06-E3C7-0694-D12556145E97}"/>
              </a:ext>
            </a:extLst>
          </p:cNvPr>
          <p:cNvSpPr txBox="1"/>
          <p:nvPr/>
        </p:nvSpPr>
        <p:spPr>
          <a:xfrm>
            <a:off x="3353600" y="1189992"/>
            <a:ext cx="6637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run();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A19D1-B7FD-D383-8FE7-0F8E7B2B85DC}"/>
              </a:ext>
            </a:extLst>
          </p:cNvPr>
          <p:cNvSpPr txBox="1"/>
          <p:nvPr/>
        </p:nvSpPr>
        <p:spPr>
          <a:xfrm>
            <a:off x="3789219" y="4036717"/>
            <a:ext cx="350471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new Thread(new </a:t>
            </a:r>
            <a:r>
              <a:rPr kumimoji="1" lang="en-US" altLang="ko-Kore-KR" sz="1200" dirty="0" err="1"/>
              <a:t>MyRunnable</a:t>
            </a:r>
            <a:r>
              <a:rPr kumimoji="1" lang="en-US" altLang="ko-Kore-KR" sz="1200" dirty="0"/>
              <a:t>()).start();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44C7C9-8413-2FA7-3618-4A75D7FD16EC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5541576" y="4313716"/>
            <a:ext cx="1" cy="65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F585AB2-A3F8-CFB3-9F8D-AC42903F06BC}"/>
              </a:ext>
            </a:extLst>
          </p:cNvPr>
          <p:cNvSpPr/>
          <p:nvPr/>
        </p:nvSpPr>
        <p:spPr>
          <a:xfrm>
            <a:off x="5270445" y="4971227"/>
            <a:ext cx="542261" cy="5422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4310EC-49A8-8746-9C3A-A25C78F11729}"/>
              </a:ext>
            </a:extLst>
          </p:cNvPr>
          <p:cNvCxnSpPr>
            <a:cxnSpLocks/>
            <a:stCxn id="17" idx="6"/>
            <a:endCxn id="24" idx="1"/>
          </p:cNvCxnSpPr>
          <p:nvPr/>
        </p:nvCxnSpPr>
        <p:spPr>
          <a:xfrm flipV="1">
            <a:off x="5812706" y="5242357"/>
            <a:ext cx="10807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3E45B9-BA65-9FAB-D2D7-1C9A6DE10AFC}"/>
              </a:ext>
            </a:extLst>
          </p:cNvPr>
          <p:cNvSpPr txBox="1"/>
          <p:nvPr/>
        </p:nvSpPr>
        <p:spPr>
          <a:xfrm>
            <a:off x="6893443" y="5103857"/>
            <a:ext cx="80098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run()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D3D64-62F4-A5CE-7DC2-61595062936D}"/>
              </a:ext>
            </a:extLst>
          </p:cNvPr>
          <p:cNvSpPr txBox="1"/>
          <p:nvPr/>
        </p:nvSpPr>
        <p:spPr>
          <a:xfrm>
            <a:off x="5440567" y="5942905"/>
            <a:ext cx="62658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MyRunnable.run</a:t>
            </a:r>
            <a:r>
              <a:rPr kumimoji="1" lang="en-US" altLang="ko-KR" sz="1200" dirty="0"/>
              <a:t>(){</a:t>
            </a:r>
            <a:r>
              <a:rPr kumimoji="1" lang="en-US" altLang="ko-KR" sz="1200" dirty="0">
                <a:sym typeface="Wingdings" pitchFamily="2" charset="2"/>
              </a:rPr>
              <a:t>                             </a:t>
            </a:r>
            <a:r>
              <a:rPr kumimoji="1" lang="en-US" altLang="ko-KR" sz="1200" dirty="0"/>
              <a:t>                                     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 </a:t>
            </a:r>
            <a:r>
              <a:rPr kumimoji="1" lang="ko-KR" altLang="en-US" sz="1200" dirty="0">
                <a:sym typeface="Wingdings" pitchFamily="2" charset="2"/>
              </a:rPr>
              <a:t>   </a:t>
            </a:r>
            <a:r>
              <a:rPr kumimoji="1" lang="en-US" altLang="ko-KR" sz="1200" dirty="0"/>
              <a:t>}</a:t>
            </a:r>
          </a:p>
          <a:p>
            <a:pPr algn="ctr"/>
            <a:endParaRPr kumimoji="1" lang="ko-Kore-KR" altLang="en-US" sz="1200" dirty="0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1418F5AB-E7A7-1F53-A5F0-39EDE6DF7F05}"/>
              </a:ext>
            </a:extLst>
          </p:cNvPr>
          <p:cNvCxnSpPr>
            <a:stCxn id="24" idx="3"/>
            <a:endCxn id="26" idx="0"/>
          </p:cNvCxnSpPr>
          <p:nvPr/>
        </p:nvCxnSpPr>
        <p:spPr>
          <a:xfrm>
            <a:off x="7694425" y="5242357"/>
            <a:ext cx="879082" cy="7005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EFC031-2D45-1D7B-D461-C35F8E49466B}"/>
              </a:ext>
            </a:extLst>
          </p:cNvPr>
          <p:cNvSpPr txBox="1"/>
          <p:nvPr/>
        </p:nvSpPr>
        <p:spPr>
          <a:xfrm>
            <a:off x="5958580" y="4849643"/>
            <a:ext cx="6637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4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7037DA-870C-26CB-10DE-5148CB7C930C}"/>
              </a:ext>
            </a:extLst>
          </p:cNvPr>
          <p:cNvSpPr/>
          <p:nvPr/>
        </p:nvSpPr>
        <p:spPr>
          <a:xfrm>
            <a:off x="233917" y="717697"/>
            <a:ext cx="1222744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JVM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756AA8-FE9C-EABA-17D6-88DD914D73CC}"/>
              </a:ext>
            </a:extLst>
          </p:cNvPr>
          <p:cNvSpPr/>
          <p:nvPr/>
        </p:nvSpPr>
        <p:spPr>
          <a:xfrm>
            <a:off x="2491564" y="717696"/>
            <a:ext cx="1250207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“main”</a:t>
            </a:r>
          </a:p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BD5B90E-4CEA-BE9A-A39E-F3D7675DB1E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456661" y="1105785"/>
            <a:ext cx="10349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B7343C-0166-8340-0D7E-D35BFCAFDA69}"/>
              </a:ext>
            </a:extLst>
          </p:cNvPr>
          <p:cNvSpPr txBox="1"/>
          <p:nvPr/>
        </p:nvSpPr>
        <p:spPr>
          <a:xfrm>
            <a:off x="4958556" y="874952"/>
            <a:ext cx="51559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dirty="0"/>
              <a:t>main(){</a:t>
            </a:r>
            <a:r>
              <a:rPr kumimoji="1" lang="en-US" altLang="ko-KR" sz="1200" dirty="0">
                <a:sym typeface="Wingdings" pitchFamily="2" charset="2"/>
              </a:rPr>
              <a:t>                             )</a:t>
            </a:r>
          </a:p>
          <a:p>
            <a:r>
              <a:rPr kumimoji="1" lang="en-US" altLang="ko-Kore-KR" sz="1200" dirty="0">
                <a:sym typeface="Wingdings" pitchFamily="2" charset="2"/>
              </a:rPr>
              <a:t>			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메인 스레드 먼저 종료</a:t>
            </a:r>
            <a:endParaRPr kumimoji="1" lang="ko-Kore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20EFDA-E180-0A31-FF7C-D3BBB148FAC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741771" y="1105785"/>
            <a:ext cx="1216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1903A8-212E-2FFA-5259-E3F423DF6D09}"/>
              </a:ext>
            </a:extLst>
          </p:cNvPr>
          <p:cNvSpPr txBox="1"/>
          <p:nvPr/>
        </p:nvSpPr>
        <p:spPr>
          <a:xfrm>
            <a:off x="4066055" y="713369"/>
            <a:ext cx="6060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call()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CC505-5426-8F38-540F-EC8B1A2B6F94}"/>
              </a:ext>
            </a:extLst>
          </p:cNvPr>
          <p:cNvSpPr txBox="1"/>
          <p:nvPr/>
        </p:nvSpPr>
        <p:spPr>
          <a:xfrm>
            <a:off x="220185" y="385153"/>
            <a:ext cx="125020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process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22767D-8169-B6C0-B93B-77C3EFD50EC7}"/>
              </a:ext>
            </a:extLst>
          </p:cNvPr>
          <p:cNvSpPr txBox="1"/>
          <p:nvPr/>
        </p:nvSpPr>
        <p:spPr>
          <a:xfrm>
            <a:off x="2491563" y="385153"/>
            <a:ext cx="125020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부모 </a:t>
            </a:r>
            <a:r>
              <a:rPr kumimoji="1" lang="en-US" altLang="ko-Kore-KR" sz="1200" dirty="0"/>
              <a:t>thread</a:t>
            </a:r>
            <a:endParaRPr kumimoji="1" lang="ko-Kore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2EEC6AF-5547-4D03-8BD2-F20044C742B3}"/>
              </a:ext>
            </a:extLst>
          </p:cNvPr>
          <p:cNvSpPr/>
          <p:nvPr/>
        </p:nvSpPr>
        <p:spPr>
          <a:xfrm>
            <a:off x="7262789" y="2240809"/>
            <a:ext cx="542261" cy="5422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8709117-1E24-19B1-D0A8-2D445DE669C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7533918" y="3108914"/>
            <a:ext cx="2" cy="28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B0806B-25CA-009D-936B-188D2C9FA9D9}"/>
              </a:ext>
            </a:extLst>
          </p:cNvPr>
          <p:cNvSpPr txBox="1"/>
          <p:nvPr/>
        </p:nvSpPr>
        <p:spPr>
          <a:xfrm>
            <a:off x="7133427" y="3397186"/>
            <a:ext cx="80098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run()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8CBF6F-0C75-11A7-6EB4-1591F39563B5}"/>
              </a:ext>
            </a:extLst>
          </p:cNvPr>
          <p:cNvSpPr txBox="1"/>
          <p:nvPr/>
        </p:nvSpPr>
        <p:spPr>
          <a:xfrm>
            <a:off x="5841692" y="4004292"/>
            <a:ext cx="62658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run</a:t>
            </a:r>
            <a:r>
              <a:rPr kumimoji="1" lang="en-US" altLang="ko-KR" sz="1200" dirty="0"/>
              <a:t>(){</a:t>
            </a:r>
            <a:r>
              <a:rPr kumimoji="1" lang="en-US" altLang="ko-KR" sz="1200" dirty="0">
                <a:sym typeface="Wingdings" pitchFamily="2" charset="2"/>
              </a:rPr>
              <a:t>                             </a:t>
            </a:r>
            <a:r>
              <a:rPr kumimoji="1" lang="en-US" altLang="ko-KR" sz="1200" dirty="0"/>
              <a:t>                                     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 </a:t>
            </a:r>
            <a:r>
              <a:rPr kumimoji="1" lang="ko-KR" altLang="en-US" sz="1200" dirty="0">
                <a:sym typeface="Wingdings" pitchFamily="2" charset="2"/>
              </a:rPr>
              <a:t>   </a:t>
            </a:r>
            <a:r>
              <a:rPr kumimoji="1" lang="en-US" altLang="ko-KR" sz="1200" dirty="0"/>
              <a:t>}</a:t>
            </a:r>
          </a:p>
          <a:p>
            <a:pPr algn="ctr"/>
            <a:endParaRPr kumimoji="1" lang="ko-Kore-KR" altLang="en-US" sz="1200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C6B3606C-B570-7777-635E-723D854E3BA0}"/>
              </a:ext>
            </a:extLst>
          </p:cNvPr>
          <p:cNvCxnSpPr>
            <a:stCxn id="21" idx="3"/>
            <a:endCxn id="22" idx="0"/>
          </p:cNvCxnSpPr>
          <p:nvPr/>
        </p:nvCxnSpPr>
        <p:spPr>
          <a:xfrm>
            <a:off x="7934409" y="3535686"/>
            <a:ext cx="1040223" cy="4686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74ED16-EB47-F565-DCEB-AD086C2A232A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7533920" y="1336617"/>
            <a:ext cx="2631" cy="90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859435-3C4C-131C-00AE-09EB8B67051A}"/>
              </a:ext>
            </a:extLst>
          </p:cNvPr>
          <p:cNvSpPr txBox="1"/>
          <p:nvPr/>
        </p:nvSpPr>
        <p:spPr>
          <a:xfrm>
            <a:off x="6908816" y="2831915"/>
            <a:ext cx="125020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자식 </a:t>
            </a:r>
            <a:r>
              <a:rPr kumimoji="1" lang="en-US" altLang="ko-Kore-KR" sz="1200" dirty="0"/>
              <a:t>thread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E328F7-21B7-6D34-ABF4-02BAB70E63E9}"/>
              </a:ext>
            </a:extLst>
          </p:cNvPr>
          <p:cNvSpPr txBox="1"/>
          <p:nvPr/>
        </p:nvSpPr>
        <p:spPr>
          <a:xfrm>
            <a:off x="6514643" y="1551266"/>
            <a:ext cx="20385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new </a:t>
            </a:r>
            <a:r>
              <a:rPr kumimoji="1" lang="en-US" altLang="ko-Kore-KR" sz="1200" dirty="0">
                <a:sym typeface="Wingdings" pitchFamily="2" charset="2"/>
              </a:rPr>
              <a:t> start()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6407DD3-1A0F-7E93-F2A5-1E759B6740F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770886" y="2741242"/>
            <a:ext cx="0" cy="1375517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CB678C-872F-A0AD-3142-C06B16EE6F01}"/>
              </a:ext>
            </a:extLst>
          </p:cNvPr>
          <p:cNvSpPr txBox="1"/>
          <p:nvPr/>
        </p:nvSpPr>
        <p:spPr>
          <a:xfrm>
            <a:off x="9556627" y="2279577"/>
            <a:ext cx="2428518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>
                <a:sym typeface="Wingdings" pitchFamily="2" charset="2"/>
              </a:rPr>
              <a:t>다른 스레드가 종료될 때까지 </a:t>
            </a:r>
            <a:endParaRPr kumimoji="1" lang="en-US" altLang="ko-KR" sz="1200" dirty="0">
              <a:sym typeface="Wingdings" pitchFamily="2" charset="2"/>
            </a:endParaRPr>
          </a:p>
          <a:p>
            <a:r>
              <a:rPr kumimoji="1" lang="en-US" altLang="ko-KR" sz="1200" b="1" dirty="0">
                <a:sym typeface="Wingdings" pitchFamily="2" charset="2"/>
              </a:rPr>
              <a:t>JVM</a:t>
            </a:r>
            <a:r>
              <a:rPr kumimoji="1" lang="ko-KR" altLang="en-US" sz="1200" dirty="0">
                <a:sym typeface="Wingdings" pitchFamily="2" charset="2"/>
              </a:rPr>
              <a:t>은 종료되지 않는다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en-US" altLang="ko-KR" sz="1400" dirty="0">
              <a:sym typeface="Wingdings" pitchFamily="2" charset="2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BDB763E-CEC4-19B6-4614-7FFBF6EB3751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9388754" y="1244009"/>
            <a:ext cx="1382132" cy="1035568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9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020586-745F-D370-31C4-652241F9EA12}"/>
              </a:ext>
            </a:extLst>
          </p:cNvPr>
          <p:cNvSpPr/>
          <p:nvPr/>
        </p:nvSpPr>
        <p:spPr>
          <a:xfrm>
            <a:off x="563526" y="1701210"/>
            <a:ext cx="1945758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new Thread()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8EE5CC-D5AC-759A-4C3B-A07CEBF76BDA}"/>
              </a:ext>
            </a:extLst>
          </p:cNvPr>
          <p:cNvSpPr/>
          <p:nvPr/>
        </p:nvSpPr>
        <p:spPr>
          <a:xfrm>
            <a:off x="4551621" y="2592941"/>
            <a:ext cx="1945758" cy="542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Running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2C15B0-85D7-34A2-2285-D5968D5CB12C}"/>
              </a:ext>
            </a:extLst>
          </p:cNvPr>
          <p:cNvSpPr/>
          <p:nvPr/>
        </p:nvSpPr>
        <p:spPr>
          <a:xfrm>
            <a:off x="8530856" y="2592941"/>
            <a:ext cx="1945758" cy="542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Not Runnable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917FA-265D-1BDE-9CB0-03AFD530B814}"/>
              </a:ext>
            </a:extLst>
          </p:cNvPr>
          <p:cNvSpPr/>
          <p:nvPr/>
        </p:nvSpPr>
        <p:spPr>
          <a:xfrm>
            <a:off x="572387" y="2592941"/>
            <a:ext cx="1945758" cy="542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준비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F2D64B-9876-DCF1-8FCB-016C27ED31DC}"/>
              </a:ext>
            </a:extLst>
          </p:cNvPr>
          <p:cNvSpPr/>
          <p:nvPr/>
        </p:nvSpPr>
        <p:spPr>
          <a:xfrm>
            <a:off x="4551621" y="5031341"/>
            <a:ext cx="1945758" cy="542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Running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1EFCA7-7242-DA58-0B34-4416C134FF01}"/>
              </a:ext>
            </a:extLst>
          </p:cNvPr>
          <p:cNvSpPr/>
          <p:nvPr/>
        </p:nvSpPr>
        <p:spPr>
          <a:xfrm>
            <a:off x="4551621" y="5041973"/>
            <a:ext cx="1945758" cy="542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Dead</a:t>
            </a:r>
            <a:endParaRPr kumimoji="1"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301570C-B656-DE08-98BF-22D109255774}"/>
              </a:ext>
            </a:extLst>
          </p:cNvPr>
          <p:cNvCxnSpPr>
            <a:cxnSpLocks/>
            <a:stCxn id="16" idx="1"/>
            <a:endCxn id="3" idx="1"/>
          </p:cNvCxnSpPr>
          <p:nvPr/>
        </p:nvCxnSpPr>
        <p:spPr>
          <a:xfrm rot="10800000">
            <a:off x="4551621" y="2864071"/>
            <a:ext cx="12700" cy="24490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24DF623-A5BF-CF7F-72A5-A2005BD9BA4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5400000">
            <a:off x="3534883" y="1145584"/>
            <a:ext cx="12700" cy="397923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61D9545A-12F5-D087-3E73-8A956D2D9495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5400000" flipH="1" flipV="1">
            <a:off x="3534883" y="603324"/>
            <a:ext cx="12700" cy="397923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412574-3E90-7241-8B57-A852D2D75BA5}"/>
              </a:ext>
            </a:extLst>
          </p:cNvPr>
          <p:cNvSpPr txBox="1"/>
          <p:nvPr/>
        </p:nvSpPr>
        <p:spPr>
          <a:xfrm>
            <a:off x="3116816" y="2152535"/>
            <a:ext cx="848833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start()</a:t>
            </a:r>
            <a:endParaRPr kumimoji="1" lang="ko-Kore-KR" altLang="en-US" sz="1600" dirty="0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1100E06-0FA6-B560-E8E4-0973FACAA67A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7514118" y="1145584"/>
            <a:ext cx="12700" cy="397923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D93BDE61-905F-D2AE-2C51-CBD4588B32E6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7514117" y="603324"/>
            <a:ext cx="12700" cy="397923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6404A39D-6BA5-7FF6-99E8-0A1C4EBF1F33}"/>
              </a:ext>
            </a:extLst>
          </p:cNvPr>
          <p:cNvCxnSpPr>
            <a:cxnSpLocks/>
            <a:stCxn id="3" idx="3"/>
            <a:endCxn id="16" idx="3"/>
          </p:cNvCxnSpPr>
          <p:nvPr/>
        </p:nvCxnSpPr>
        <p:spPr>
          <a:xfrm>
            <a:off x="6497379" y="2864071"/>
            <a:ext cx="12700" cy="244903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EBF7E8-E8DD-7FA1-9EE8-1F3593A7BDD3}"/>
              </a:ext>
            </a:extLst>
          </p:cNvPr>
          <p:cNvSpPr txBox="1"/>
          <p:nvPr/>
        </p:nvSpPr>
        <p:spPr>
          <a:xfrm>
            <a:off x="6016697" y="3843869"/>
            <a:ext cx="1386665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run() </a:t>
            </a:r>
            <a:r>
              <a:rPr kumimoji="1" lang="ko-Kore-KR" altLang="en-US" sz="1600" dirty="0"/>
              <a:t>메서드</a:t>
            </a:r>
            <a:endParaRPr kumimoji="1" lang="en-US" altLang="ko-Kore-KR" sz="1600" dirty="0"/>
          </a:p>
          <a:p>
            <a:pPr algn="ctr"/>
            <a:r>
              <a:rPr kumimoji="1" lang="ko-KR" altLang="en-US" sz="1600" dirty="0"/>
              <a:t>실행 완료</a:t>
            </a:r>
            <a:endParaRPr kumimoji="1" lang="ko-Kore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1D429-66A2-9A3C-918C-B3AE650CD6FC}"/>
              </a:ext>
            </a:extLst>
          </p:cNvPr>
          <p:cNvSpPr txBox="1"/>
          <p:nvPr/>
        </p:nvSpPr>
        <p:spPr>
          <a:xfrm>
            <a:off x="6827134" y="2178952"/>
            <a:ext cx="138666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sleep()/wait()</a:t>
            </a:r>
            <a:endParaRPr kumimoji="1" lang="ko-Kore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EE5F98-0A8E-5B5F-79D9-2ED99C060151}"/>
              </a:ext>
            </a:extLst>
          </p:cNvPr>
          <p:cNvSpPr txBox="1"/>
          <p:nvPr/>
        </p:nvSpPr>
        <p:spPr>
          <a:xfrm>
            <a:off x="6510079" y="3205632"/>
            <a:ext cx="2136113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timeout()/notify()</a:t>
            </a:r>
            <a:endParaRPr kumimoji="1" lang="ko-Kore-KR" altLang="en-US" sz="1600" dirty="0"/>
          </a:p>
        </p:txBody>
      </p:sp>
      <p:sp>
        <p:nvSpPr>
          <p:cNvPr id="45" name="곱하기 44">
            <a:extLst>
              <a:ext uri="{FF2B5EF4-FFF2-40B4-BE49-F238E27FC236}">
                <a16:creationId xmlns:a16="http://schemas.microsoft.com/office/drawing/2014/main" id="{932C0926-E08A-D82E-404C-0060B7186860}"/>
              </a:ext>
            </a:extLst>
          </p:cNvPr>
          <p:cNvSpPr/>
          <p:nvPr/>
        </p:nvSpPr>
        <p:spPr>
          <a:xfrm>
            <a:off x="2904534" y="3077197"/>
            <a:ext cx="1157472" cy="595423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곱하기 45">
            <a:extLst>
              <a:ext uri="{FF2B5EF4-FFF2-40B4-BE49-F238E27FC236}">
                <a16:creationId xmlns:a16="http://schemas.microsoft.com/office/drawing/2014/main" id="{813835D1-3250-F7B3-60B6-036180F7CC7E}"/>
              </a:ext>
            </a:extLst>
          </p:cNvPr>
          <p:cNvSpPr/>
          <p:nvPr/>
        </p:nvSpPr>
        <p:spPr>
          <a:xfrm>
            <a:off x="4040446" y="3847145"/>
            <a:ext cx="556069" cy="494677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AC2F0B8-D957-DC76-E19B-E9F4FA8C659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36405" y="2243470"/>
            <a:ext cx="8861" cy="349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4B7C0B-1CED-E736-40BD-523C70C70C0E}"/>
              </a:ext>
            </a:extLst>
          </p:cNvPr>
          <p:cNvSpPr/>
          <p:nvPr/>
        </p:nvSpPr>
        <p:spPr>
          <a:xfrm>
            <a:off x="1169581" y="1041989"/>
            <a:ext cx="903767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OS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351CE-169A-0972-C287-7EB8D371D0C5}"/>
              </a:ext>
            </a:extLst>
          </p:cNvPr>
          <p:cNvSpPr/>
          <p:nvPr/>
        </p:nvSpPr>
        <p:spPr>
          <a:xfrm>
            <a:off x="4575545" y="1041990"/>
            <a:ext cx="1176670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84F841-D442-C1F5-68F3-AFD647498E9E}"/>
              </a:ext>
            </a:extLst>
          </p:cNvPr>
          <p:cNvSpPr/>
          <p:nvPr/>
        </p:nvSpPr>
        <p:spPr>
          <a:xfrm>
            <a:off x="930349" y="2658140"/>
            <a:ext cx="1382233" cy="16161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Process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23F6F3-A896-153E-A5C5-F60B334CD5FF}"/>
              </a:ext>
            </a:extLst>
          </p:cNvPr>
          <p:cNvSpPr/>
          <p:nvPr/>
        </p:nvSpPr>
        <p:spPr>
          <a:xfrm>
            <a:off x="2959395" y="2658140"/>
            <a:ext cx="1382233" cy="16161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6B5BBA-2468-A28A-ACB9-28D02726922F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1621465" y="1711840"/>
            <a:ext cx="1" cy="946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DE912D-1229-DBA5-CDEB-A6A8B7F5FBE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1621465" y="1711840"/>
            <a:ext cx="2029047" cy="946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89A8F78-07FD-DFC1-350E-3D398C8D6FD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073348" y="1376915"/>
            <a:ext cx="25021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4B7C0B-1CED-E736-40BD-523C70C70C0E}"/>
              </a:ext>
            </a:extLst>
          </p:cNvPr>
          <p:cNvSpPr/>
          <p:nvPr/>
        </p:nvSpPr>
        <p:spPr>
          <a:xfrm>
            <a:off x="1169581" y="1041989"/>
            <a:ext cx="903767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OS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351CE-169A-0972-C287-7EB8D371D0C5}"/>
              </a:ext>
            </a:extLst>
          </p:cNvPr>
          <p:cNvSpPr/>
          <p:nvPr/>
        </p:nvSpPr>
        <p:spPr>
          <a:xfrm>
            <a:off x="1033129" y="2594343"/>
            <a:ext cx="1176670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84F841-D442-C1F5-68F3-AFD647498E9E}"/>
              </a:ext>
            </a:extLst>
          </p:cNvPr>
          <p:cNvSpPr/>
          <p:nvPr/>
        </p:nvSpPr>
        <p:spPr>
          <a:xfrm>
            <a:off x="3561907" y="2163723"/>
            <a:ext cx="1382233" cy="382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Process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23F6F3-A896-153E-A5C5-F60B334CD5FF}"/>
              </a:ext>
            </a:extLst>
          </p:cNvPr>
          <p:cNvSpPr/>
          <p:nvPr/>
        </p:nvSpPr>
        <p:spPr>
          <a:xfrm>
            <a:off x="3561907" y="4837814"/>
            <a:ext cx="1382233" cy="382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6B5BBA-2468-A28A-ACB9-28D02726922F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 flipV="1">
            <a:off x="2209799" y="1637414"/>
            <a:ext cx="1639187" cy="1291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DE912D-1229-DBA5-CDEB-A6A8B7F5FBE9}"/>
              </a:ext>
            </a:extLst>
          </p:cNvPr>
          <p:cNvCxnSpPr>
            <a:cxnSpLocks/>
            <a:stCxn id="3" idx="3"/>
            <a:endCxn id="13" idx="2"/>
          </p:cNvCxnSpPr>
          <p:nvPr/>
        </p:nvCxnSpPr>
        <p:spPr>
          <a:xfrm>
            <a:off x="2209799" y="2929269"/>
            <a:ext cx="1639187" cy="135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89A8F78-07FD-DFC1-350E-3D398C8D6FD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21464" y="1711840"/>
            <a:ext cx="1" cy="882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웃는 얼굴[S] 10">
            <a:extLst>
              <a:ext uri="{FF2B5EF4-FFF2-40B4-BE49-F238E27FC236}">
                <a16:creationId xmlns:a16="http://schemas.microsoft.com/office/drawing/2014/main" id="{FAC0B9F9-B0D9-7FB5-03A5-A4FF37432583}"/>
              </a:ext>
            </a:extLst>
          </p:cNvPr>
          <p:cNvSpPr/>
          <p:nvPr/>
        </p:nvSpPr>
        <p:spPr>
          <a:xfrm>
            <a:off x="3848986" y="1233377"/>
            <a:ext cx="808074" cy="80807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831C86CE-4F30-AE9A-C412-131AB4F177BF}"/>
              </a:ext>
            </a:extLst>
          </p:cNvPr>
          <p:cNvSpPr/>
          <p:nvPr/>
        </p:nvSpPr>
        <p:spPr>
          <a:xfrm>
            <a:off x="3848986" y="3880887"/>
            <a:ext cx="808074" cy="80807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474602F3-9975-DBC3-4122-3D730873494F}"/>
              </a:ext>
            </a:extLst>
          </p:cNvPr>
          <p:cNvSpPr/>
          <p:nvPr/>
        </p:nvSpPr>
        <p:spPr>
          <a:xfrm>
            <a:off x="5348176" y="1376914"/>
            <a:ext cx="3019647" cy="4784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6623B0C2-0CC0-9305-2B23-A99D3908DBB5}"/>
              </a:ext>
            </a:extLst>
          </p:cNvPr>
          <p:cNvSpPr/>
          <p:nvPr/>
        </p:nvSpPr>
        <p:spPr>
          <a:xfrm>
            <a:off x="5348175" y="4045691"/>
            <a:ext cx="3019647" cy="4784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334AAF-B84D-DDD2-46CD-AA4E17B3B6D9}"/>
              </a:ext>
            </a:extLst>
          </p:cNvPr>
          <p:cNvSpPr txBox="1"/>
          <p:nvPr/>
        </p:nvSpPr>
        <p:spPr>
          <a:xfrm>
            <a:off x="1681718" y="1977377"/>
            <a:ext cx="68756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A1A15-5EFE-BC2C-53BC-181E9D56483F}"/>
              </a:ext>
            </a:extLst>
          </p:cNvPr>
          <p:cNvSpPr txBox="1"/>
          <p:nvPr/>
        </p:nvSpPr>
        <p:spPr>
          <a:xfrm>
            <a:off x="2379478" y="2774542"/>
            <a:ext cx="129982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빌려주고</a:t>
            </a:r>
            <a:r>
              <a:rPr kumimoji="1" lang="ko-KR" altLang="en-US" sz="1200" dirty="0"/>
              <a:t> 뺏기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398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708BAF-048C-4AE3-66D0-61D94210AF87}"/>
              </a:ext>
            </a:extLst>
          </p:cNvPr>
          <p:cNvSpPr/>
          <p:nvPr/>
        </p:nvSpPr>
        <p:spPr>
          <a:xfrm>
            <a:off x="1033129" y="2594343"/>
            <a:ext cx="1176670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82D17557-3FF8-6B53-8C64-8E3089495B97}"/>
              </a:ext>
            </a:extLst>
          </p:cNvPr>
          <p:cNvSpPr/>
          <p:nvPr/>
        </p:nvSpPr>
        <p:spPr>
          <a:xfrm>
            <a:off x="3416595" y="1010093"/>
            <a:ext cx="808074" cy="80807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892607B4-8EA1-6769-F020-787221CD8626}"/>
              </a:ext>
            </a:extLst>
          </p:cNvPr>
          <p:cNvSpPr/>
          <p:nvPr/>
        </p:nvSpPr>
        <p:spPr>
          <a:xfrm>
            <a:off x="3416595" y="2525232"/>
            <a:ext cx="808074" cy="80807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웃는 얼굴[S] 6">
            <a:extLst>
              <a:ext uri="{FF2B5EF4-FFF2-40B4-BE49-F238E27FC236}">
                <a16:creationId xmlns:a16="http://schemas.microsoft.com/office/drawing/2014/main" id="{EB376930-7A96-DA19-1D6D-72BA8741792C}"/>
              </a:ext>
            </a:extLst>
          </p:cNvPr>
          <p:cNvSpPr/>
          <p:nvPr/>
        </p:nvSpPr>
        <p:spPr>
          <a:xfrm>
            <a:off x="3416595" y="3831265"/>
            <a:ext cx="808074" cy="80807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6552B5E-5D1D-049C-AAAD-78E4B86457CF}"/>
              </a:ext>
            </a:extLst>
          </p:cNvPr>
          <p:cNvCxnSpPr>
            <a:cxnSpLocks/>
            <a:stCxn id="5" idx="3"/>
            <a:endCxn id="2" idx="3"/>
          </p:cNvCxnSpPr>
          <p:nvPr/>
        </p:nvCxnSpPr>
        <p:spPr>
          <a:xfrm flipH="1">
            <a:off x="2209799" y="1699827"/>
            <a:ext cx="1325136" cy="122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D9F9DA-0623-39FC-E683-BEFF26ABED5B}"/>
              </a:ext>
            </a:extLst>
          </p:cNvPr>
          <p:cNvCxnSpPr>
            <a:cxnSpLocks/>
            <a:stCxn id="6" idx="2"/>
            <a:endCxn id="2" idx="3"/>
          </p:cNvCxnSpPr>
          <p:nvPr/>
        </p:nvCxnSpPr>
        <p:spPr>
          <a:xfrm flipH="1">
            <a:off x="2209799" y="2929269"/>
            <a:ext cx="12067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4074A2-0038-C475-3901-47B512B8A167}"/>
              </a:ext>
            </a:extLst>
          </p:cNvPr>
          <p:cNvCxnSpPr>
            <a:cxnSpLocks/>
            <a:stCxn id="7" idx="2"/>
            <a:endCxn id="2" idx="3"/>
          </p:cNvCxnSpPr>
          <p:nvPr/>
        </p:nvCxnSpPr>
        <p:spPr>
          <a:xfrm flipH="1" flipV="1">
            <a:off x="2209799" y="2929269"/>
            <a:ext cx="1206796" cy="1306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CAA457-0D54-6935-C3A3-F7EBC0294BE8}"/>
              </a:ext>
            </a:extLst>
          </p:cNvPr>
          <p:cNvSpPr txBox="1"/>
          <p:nvPr/>
        </p:nvSpPr>
        <p:spPr>
          <a:xfrm>
            <a:off x="4359350" y="1275630"/>
            <a:ext cx="97819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Thread1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E0F5E-ACED-A943-085D-870AE82CA351}"/>
              </a:ext>
            </a:extLst>
          </p:cNvPr>
          <p:cNvSpPr txBox="1"/>
          <p:nvPr/>
        </p:nvSpPr>
        <p:spPr>
          <a:xfrm>
            <a:off x="4359349" y="2790768"/>
            <a:ext cx="97819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Thread2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B218D-1689-C279-4947-616922A64D73}"/>
              </a:ext>
            </a:extLst>
          </p:cNvPr>
          <p:cNvSpPr txBox="1"/>
          <p:nvPr/>
        </p:nvSpPr>
        <p:spPr>
          <a:xfrm>
            <a:off x="4359350" y="4096802"/>
            <a:ext cx="97819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Thread3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666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B6319-AB64-FDBC-167D-0A0D9E0EF772}"/>
              </a:ext>
            </a:extLst>
          </p:cNvPr>
          <p:cNvSpPr txBox="1"/>
          <p:nvPr/>
        </p:nvSpPr>
        <p:spPr>
          <a:xfrm>
            <a:off x="1360967" y="1616149"/>
            <a:ext cx="2264735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Print(){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88B8BF6-907C-D507-15E6-4D622AEC73A3}"/>
              </a:ext>
            </a:extLst>
          </p:cNvPr>
          <p:cNvSpPr/>
          <p:nvPr/>
        </p:nvSpPr>
        <p:spPr>
          <a:xfrm>
            <a:off x="4205175" y="691117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4742B95-4BBE-A123-C044-0B0B17BFA0E9}"/>
              </a:ext>
            </a:extLst>
          </p:cNvPr>
          <p:cNvSpPr/>
          <p:nvPr/>
        </p:nvSpPr>
        <p:spPr>
          <a:xfrm>
            <a:off x="4851990" y="1839961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AD0F50-635B-E5C0-0E74-4F1EE87DF714}"/>
              </a:ext>
            </a:extLst>
          </p:cNvPr>
          <p:cNvSpPr/>
          <p:nvPr/>
        </p:nvSpPr>
        <p:spPr>
          <a:xfrm>
            <a:off x="5982585" y="2460194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753F36-AF5D-DB55-DA76-8D42B4B1F276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H="1">
            <a:off x="3625702" y="1220519"/>
            <a:ext cx="670304" cy="1549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8210EA-C9A5-A168-3136-8F5A76784969}"/>
              </a:ext>
            </a:extLst>
          </p:cNvPr>
          <p:cNvCxnSpPr>
            <a:cxnSpLocks/>
            <a:stCxn id="4" idx="2"/>
            <a:endCxn id="2" idx="3"/>
          </p:cNvCxnSpPr>
          <p:nvPr/>
        </p:nvCxnSpPr>
        <p:spPr>
          <a:xfrm flipH="1">
            <a:off x="3625702" y="2150078"/>
            <a:ext cx="1226288" cy="620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F11D8A-897B-A2BA-83A5-A45238E9560F}"/>
              </a:ext>
            </a:extLst>
          </p:cNvPr>
          <p:cNvCxnSpPr>
            <a:cxnSpLocks/>
            <a:stCxn id="5" idx="2"/>
            <a:endCxn id="2" idx="3"/>
          </p:cNvCxnSpPr>
          <p:nvPr/>
        </p:nvCxnSpPr>
        <p:spPr>
          <a:xfrm flipH="1">
            <a:off x="3625702" y="2770311"/>
            <a:ext cx="2356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13706F-612E-0D97-64B8-23189B41CDBB}"/>
              </a:ext>
            </a:extLst>
          </p:cNvPr>
          <p:cNvSpPr txBox="1"/>
          <p:nvPr/>
        </p:nvSpPr>
        <p:spPr>
          <a:xfrm>
            <a:off x="3960854" y="3429000"/>
            <a:ext cx="3837554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동시</a:t>
            </a:r>
            <a:r>
              <a:rPr kumimoji="1" lang="ko-KR" altLang="en-US" sz="1600" dirty="0"/>
              <a:t> 진입 가능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840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B6319-AB64-FDBC-167D-0A0D9E0EF772}"/>
              </a:ext>
            </a:extLst>
          </p:cNvPr>
          <p:cNvSpPr txBox="1"/>
          <p:nvPr/>
        </p:nvSpPr>
        <p:spPr>
          <a:xfrm>
            <a:off x="786809" y="1616149"/>
            <a:ext cx="2838893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synchronized Print(){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88B8BF6-907C-D507-15E6-4D622AEC73A3}"/>
              </a:ext>
            </a:extLst>
          </p:cNvPr>
          <p:cNvSpPr/>
          <p:nvPr/>
        </p:nvSpPr>
        <p:spPr>
          <a:xfrm>
            <a:off x="4205175" y="691117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4742B95-4BBE-A123-C044-0B0B17BFA0E9}"/>
              </a:ext>
            </a:extLst>
          </p:cNvPr>
          <p:cNvSpPr/>
          <p:nvPr/>
        </p:nvSpPr>
        <p:spPr>
          <a:xfrm>
            <a:off x="4851990" y="1839961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AD0F50-635B-E5C0-0E74-4F1EE87DF714}"/>
              </a:ext>
            </a:extLst>
          </p:cNvPr>
          <p:cNvSpPr/>
          <p:nvPr/>
        </p:nvSpPr>
        <p:spPr>
          <a:xfrm>
            <a:off x="5982585" y="2460194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753F36-AF5D-DB55-DA76-8D42B4B1F276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3625702" y="1220519"/>
            <a:ext cx="670304" cy="1549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8210EA-C9A5-A168-3136-8F5A76784969}"/>
              </a:ext>
            </a:extLst>
          </p:cNvPr>
          <p:cNvCxnSpPr>
            <a:cxnSpLocks/>
            <a:stCxn id="4" idx="2"/>
            <a:endCxn id="2" idx="3"/>
          </p:cNvCxnSpPr>
          <p:nvPr/>
        </p:nvCxnSpPr>
        <p:spPr>
          <a:xfrm flipH="1">
            <a:off x="3625702" y="2150078"/>
            <a:ext cx="1226288" cy="620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F11D8A-897B-A2BA-83A5-A45238E9560F}"/>
              </a:ext>
            </a:extLst>
          </p:cNvPr>
          <p:cNvCxnSpPr>
            <a:cxnSpLocks/>
            <a:stCxn id="5" idx="2"/>
            <a:endCxn id="2" idx="3"/>
          </p:cNvCxnSpPr>
          <p:nvPr/>
        </p:nvCxnSpPr>
        <p:spPr>
          <a:xfrm flipH="1">
            <a:off x="3625702" y="2770311"/>
            <a:ext cx="2356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13706F-612E-0D97-64B8-23189B41CDBB}"/>
              </a:ext>
            </a:extLst>
          </p:cNvPr>
          <p:cNvSpPr txBox="1"/>
          <p:nvPr/>
        </p:nvSpPr>
        <p:spPr>
          <a:xfrm>
            <a:off x="3960854" y="3429000"/>
            <a:ext cx="4605446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한 번에 한 스레드만 진입 가능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메서드 호출이 끝나면 다른 스레드 진입 가능</a:t>
            </a:r>
            <a:r>
              <a:rPr kumimoji="1" lang="en-US" altLang="ko-KR" sz="1600" dirty="0">
                <a:sym typeface="Wingdings" pitchFamily="2" charset="2"/>
              </a:rPr>
              <a:t>!</a:t>
            </a:r>
            <a:endParaRPr kumimoji="1" lang="ko-Kore-KR" altLang="en-US" sz="16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E35CE07E-762C-7C61-5AF7-58F98D0A6786}"/>
              </a:ext>
            </a:extLst>
          </p:cNvPr>
          <p:cNvSpPr/>
          <p:nvPr/>
        </p:nvSpPr>
        <p:spPr>
          <a:xfrm>
            <a:off x="4019743" y="2120575"/>
            <a:ext cx="556069" cy="494677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곱하기 12">
            <a:extLst>
              <a:ext uri="{FF2B5EF4-FFF2-40B4-BE49-F238E27FC236}">
                <a16:creationId xmlns:a16="http://schemas.microsoft.com/office/drawing/2014/main" id="{596961E3-51B2-8643-D874-22D9B35F3E97}"/>
              </a:ext>
            </a:extLst>
          </p:cNvPr>
          <p:cNvSpPr/>
          <p:nvPr/>
        </p:nvSpPr>
        <p:spPr>
          <a:xfrm>
            <a:off x="4607894" y="2542151"/>
            <a:ext cx="556069" cy="494677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67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B6319-AB64-FDBC-167D-0A0D9E0EF772}"/>
              </a:ext>
            </a:extLst>
          </p:cNvPr>
          <p:cNvSpPr txBox="1"/>
          <p:nvPr/>
        </p:nvSpPr>
        <p:spPr>
          <a:xfrm>
            <a:off x="1562987" y="1616149"/>
            <a:ext cx="3625702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Print(){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	 synchronized</a:t>
            </a:r>
            <a:r>
              <a:rPr kumimoji="1" lang="en-US" altLang="ko-KR" dirty="0"/>
              <a:t>(…){</a:t>
            </a:r>
          </a:p>
          <a:p>
            <a:r>
              <a:rPr kumimoji="1" lang="en-US" altLang="ko-Kore-KR" dirty="0"/>
              <a:t>	</a:t>
            </a:r>
            <a:r>
              <a:rPr kumimoji="1" lang="ko-KR" altLang="en-US" dirty="0"/>
              <a:t>   </a:t>
            </a:r>
            <a:r>
              <a:rPr kumimoji="1" lang="en-US" altLang="ko-Kore-KR" dirty="0"/>
              <a:t> -------</a:t>
            </a:r>
          </a:p>
          <a:p>
            <a:r>
              <a:rPr kumimoji="1" lang="en-US" altLang="ko-Kore-KR" dirty="0"/>
              <a:t>  	</a:t>
            </a:r>
            <a:r>
              <a:rPr kumimoji="1" lang="ko-KR" altLang="en-US" dirty="0"/>
              <a:t>    </a:t>
            </a:r>
            <a:r>
              <a:rPr kumimoji="1" lang="en-US" altLang="ko-Kore-KR" dirty="0"/>
              <a:t>-------</a:t>
            </a:r>
          </a:p>
          <a:p>
            <a:r>
              <a:rPr kumimoji="1" lang="en-US" altLang="ko-Kore-KR" dirty="0"/>
              <a:t>  	</a:t>
            </a:r>
            <a:r>
              <a:rPr kumimoji="1" lang="ko-KR" altLang="en-US" dirty="0"/>
              <a:t>    </a:t>
            </a:r>
            <a:r>
              <a:rPr kumimoji="1" lang="en-US" altLang="ko-Kore-KR" dirty="0"/>
              <a:t>-------</a:t>
            </a:r>
          </a:p>
          <a:p>
            <a:r>
              <a:rPr kumimoji="1" lang="en-US" altLang="ko-KR" dirty="0"/>
              <a:t>	}</a:t>
            </a:r>
            <a:endParaRPr kumimoji="1" lang="en-US" altLang="ko-Kore-KR" dirty="0"/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  -------</a:t>
            </a:r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88B8BF6-907C-D507-15E6-4D622AEC73A3}"/>
              </a:ext>
            </a:extLst>
          </p:cNvPr>
          <p:cNvSpPr/>
          <p:nvPr/>
        </p:nvSpPr>
        <p:spPr>
          <a:xfrm>
            <a:off x="5768161" y="691117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4742B95-4BBE-A123-C044-0B0B17BFA0E9}"/>
              </a:ext>
            </a:extLst>
          </p:cNvPr>
          <p:cNvSpPr/>
          <p:nvPr/>
        </p:nvSpPr>
        <p:spPr>
          <a:xfrm>
            <a:off x="6414976" y="1839961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AD0F50-635B-E5C0-0E74-4F1EE87DF714}"/>
              </a:ext>
            </a:extLst>
          </p:cNvPr>
          <p:cNvSpPr/>
          <p:nvPr/>
        </p:nvSpPr>
        <p:spPr>
          <a:xfrm>
            <a:off x="7545571" y="2460194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753F36-AF5D-DB55-DA76-8D42B4B1F276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231758" y="1220519"/>
            <a:ext cx="1627234" cy="1937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8210EA-C9A5-A168-3136-8F5A7678496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31758" y="2150078"/>
            <a:ext cx="2183218" cy="1114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F11D8A-897B-A2BA-83A5-A45238E9560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231758" y="2770311"/>
            <a:ext cx="3313813" cy="494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13706F-612E-0D97-64B8-23189B41CDBB}"/>
              </a:ext>
            </a:extLst>
          </p:cNvPr>
          <p:cNvSpPr txBox="1"/>
          <p:nvPr/>
        </p:nvSpPr>
        <p:spPr>
          <a:xfrm>
            <a:off x="5523840" y="3429000"/>
            <a:ext cx="599122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한 번에 한 스레드만 </a:t>
            </a:r>
            <a:r>
              <a:rPr kumimoji="1" lang="ko-KR" altLang="en-US" sz="1600" dirty="0" err="1"/>
              <a:t>블럭에</a:t>
            </a:r>
            <a:r>
              <a:rPr kumimoji="1" lang="ko-KR" altLang="en-US" sz="1600" dirty="0"/>
              <a:t> 진입 가능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 err="1">
                <a:sym typeface="Wingdings" pitchFamily="2" charset="2"/>
              </a:rPr>
              <a:t>블럭의</a:t>
            </a:r>
            <a:r>
              <a:rPr kumimoji="1" lang="ko-KR" altLang="en-US" sz="1600" dirty="0">
                <a:sym typeface="Wingdings" pitchFamily="2" charset="2"/>
              </a:rPr>
              <a:t> 코드 실행이 완료 </a:t>
            </a:r>
            <a:r>
              <a:rPr kumimoji="1" lang="ko-KR" altLang="en-US" sz="1600" dirty="0" err="1">
                <a:sym typeface="Wingdings" pitchFamily="2" charset="2"/>
              </a:rPr>
              <a:t>되어야만</a:t>
            </a:r>
            <a:r>
              <a:rPr kumimoji="1" lang="ko-KR" altLang="en-US" sz="1600" dirty="0">
                <a:sym typeface="Wingdings" pitchFamily="2" charset="2"/>
              </a:rPr>
              <a:t> 다른 스레드 진입 가능</a:t>
            </a:r>
            <a:r>
              <a:rPr kumimoji="1" lang="en-US" altLang="ko-KR" sz="1600" dirty="0">
                <a:sym typeface="Wingdings" pitchFamily="2" charset="2"/>
              </a:rPr>
              <a:t>!</a:t>
            </a:r>
            <a:endParaRPr kumimoji="1" lang="ko-Kore-KR" altLang="en-US" sz="16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E35CE07E-762C-7C61-5AF7-58F98D0A6786}"/>
              </a:ext>
            </a:extLst>
          </p:cNvPr>
          <p:cNvSpPr/>
          <p:nvPr/>
        </p:nvSpPr>
        <p:spPr>
          <a:xfrm>
            <a:off x="5296018" y="2348686"/>
            <a:ext cx="556069" cy="494677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곱하기 12">
            <a:extLst>
              <a:ext uri="{FF2B5EF4-FFF2-40B4-BE49-F238E27FC236}">
                <a16:creationId xmlns:a16="http://schemas.microsoft.com/office/drawing/2014/main" id="{596961E3-51B2-8643-D874-22D9B35F3E97}"/>
              </a:ext>
            </a:extLst>
          </p:cNvPr>
          <p:cNvSpPr/>
          <p:nvPr/>
        </p:nvSpPr>
        <p:spPr>
          <a:xfrm>
            <a:off x="6041249" y="2682499"/>
            <a:ext cx="556069" cy="494677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2054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AD9F5-AE07-491B-31ED-7BE5500D9A5C}"/>
              </a:ext>
            </a:extLst>
          </p:cNvPr>
          <p:cNvSpPr/>
          <p:nvPr/>
        </p:nvSpPr>
        <p:spPr>
          <a:xfrm>
            <a:off x="2966484" y="1371600"/>
            <a:ext cx="2232837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761097-8E2B-3531-2C3B-9B7D33120AA0}"/>
              </a:ext>
            </a:extLst>
          </p:cNvPr>
          <p:cNvSpPr/>
          <p:nvPr/>
        </p:nvSpPr>
        <p:spPr>
          <a:xfrm>
            <a:off x="1387548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637D6-1907-8042-2500-0014D1FDEDE8}"/>
              </a:ext>
            </a:extLst>
          </p:cNvPr>
          <p:cNvSpPr/>
          <p:nvPr/>
        </p:nvSpPr>
        <p:spPr>
          <a:xfrm>
            <a:off x="3772785" y="3041175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DDFC2C-A795-6EF3-A406-503F6060EA08}"/>
              </a:ext>
            </a:extLst>
          </p:cNvPr>
          <p:cNvSpPr/>
          <p:nvPr/>
        </p:nvSpPr>
        <p:spPr>
          <a:xfrm>
            <a:off x="6158022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DB4801-59E0-C882-D0DC-D55822AE8E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97665" y="2328530"/>
            <a:ext cx="2385238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38E8C-0C4C-FBD8-89ED-54B8A31B041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082902" y="2328530"/>
            <a:ext cx="1" cy="71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43883-50BA-75F6-3BBE-BB73209C49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082903" y="2328530"/>
            <a:ext cx="2385236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78ACAA-1E52-2422-9B73-BF8F60A9CAB5}"/>
              </a:ext>
            </a:extLst>
          </p:cNvPr>
          <p:cNvSpPr txBox="1"/>
          <p:nvPr/>
        </p:nvSpPr>
        <p:spPr>
          <a:xfrm>
            <a:off x="3772784" y="2420942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CDA25-DBB5-2D81-81DF-10EAC4D0BBD0}"/>
              </a:ext>
            </a:extLst>
          </p:cNvPr>
          <p:cNvSpPr/>
          <p:nvPr/>
        </p:nvSpPr>
        <p:spPr>
          <a:xfrm>
            <a:off x="1342356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402F1E-AFBE-32F4-830D-A66C97E9A706}"/>
              </a:ext>
            </a:extLst>
          </p:cNvPr>
          <p:cNvSpPr/>
          <p:nvPr/>
        </p:nvSpPr>
        <p:spPr>
          <a:xfrm>
            <a:off x="3727595" y="4724664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B80AEE-6E4A-3E82-F66A-A6826C6E7B7F}"/>
              </a:ext>
            </a:extLst>
          </p:cNvPr>
          <p:cNvSpPr/>
          <p:nvPr/>
        </p:nvSpPr>
        <p:spPr>
          <a:xfrm>
            <a:off x="6117707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0429C-2E6B-64D5-8FF0-1959986612D0}"/>
              </a:ext>
            </a:extLst>
          </p:cNvPr>
          <p:cNvCxnSpPr>
            <a:stCxn id="3" idx="4"/>
            <a:endCxn id="16" idx="0"/>
          </p:cNvCxnSpPr>
          <p:nvPr/>
        </p:nvCxnSpPr>
        <p:spPr>
          <a:xfrm flipH="1">
            <a:off x="1697662" y="3690026"/>
            <a:ext cx="3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810AA-0CD9-4E02-0071-D881E41C56AF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4082901" y="3661408"/>
            <a:ext cx="1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882E2F-1D95-A2E4-54B2-9A891AFFAA67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6468139" y="3690026"/>
            <a:ext cx="4874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56C34-EF81-7DA5-597F-5974E8E3AD6F}"/>
              </a:ext>
            </a:extLst>
          </p:cNvPr>
          <p:cNvSpPr txBox="1"/>
          <p:nvPr/>
        </p:nvSpPr>
        <p:spPr>
          <a:xfrm>
            <a:off x="3555259" y="4054536"/>
            <a:ext cx="10552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 접속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8D06C-88CD-85ED-6A39-846CF121113B}"/>
              </a:ext>
            </a:extLst>
          </p:cNvPr>
          <p:cNvSpPr/>
          <p:nvPr/>
        </p:nvSpPr>
        <p:spPr>
          <a:xfrm>
            <a:off x="1244009" y="234979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F083E-8A73-BF07-EB1C-0518FAFCD478}"/>
              </a:ext>
            </a:extLst>
          </p:cNvPr>
          <p:cNvSpPr/>
          <p:nvPr/>
        </p:nvSpPr>
        <p:spPr>
          <a:xfrm>
            <a:off x="6439787" y="2349794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0C10B-0306-5B17-2AA3-8140B06CCF7C}"/>
              </a:ext>
            </a:extLst>
          </p:cNvPr>
          <p:cNvSpPr/>
          <p:nvPr/>
        </p:nvSpPr>
        <p:spPr>
          <a:xfrm>
            <a:off x="6439787" y="437352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478024B0-3B78-C877-8315-0FA91097070A}"/>
              </a:ext>
            </a:extLst>
          </p:cNvPr>
          <p:cNvSpPr/>
          <p:nvPr/>
        </p:nvSpPr>
        <p:spPr>
          <a:xfrm>
            <a:off x="9962707" y="4043915"/>
            <a:ext cx="2006094" cy="14353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C6BEF4-E7C4-4FC1-903C-E81BA429F7D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498112" y="2737883"/>
            <a:ext cx="2941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C6C0E-B082-5FB8-47AA-D520BDF566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693890" y="4761613"/>
            <a:ext cx="12688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D64DD-0EF9-115E-8BF1-3993DE1B37A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2371061" y="3125972"/>
            <a:ext cx="4068726" cy="163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곱하기 22">
            <a:extLst>
              <a:ext uri="{FF2B5EF4-FFF2-40B4-BE49-F238E27FC236}">
                <a16:creationId xmlns:a16="http://schemas.microsoft.com/office/drawing/2014/main" id="{85C3960C-C99D-23F9-9578-5478E9DBE9B8}"/>
              </a:ext>
            </a:extLst>
          </p:cNvPr>
          <p:cNvSpPr/>
          <p:nvPr/>
        </p:nvSpPr>
        <p:spPr>
          <a:xfrm>
            <a:off x="5532476" y="2369966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0296B3-C710-7E61-3C56-7A347B135E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66839" y="2945219"/>
            <a:ext cx="0" cy="142830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EBE46-4ADF-54C9-8FF8-EEAB5E28A43B}"/>
              </a:ext>
            </a:extLst>
          </p:cNvPr>
          <p:cNvSpPr txBox="1"/>
          <p:nvPr/>
        </p:nvSpPr>
        <p:spPr>
          <a:xfrm>
            <a:off x="4625164" y="2599384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B5E78-F6D0-2AD4-D195-2244E508863B}"/>
              </a:ext>
            </a:extLst>
          </p:cNvPr>
          <p:cNvSpPr txBox="1"/>
          <p:nvPr/>
        </p:nvSpPr>
        <p:spPr>
          <a:xfrm>
            <a:off x="4095307" y="376215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33FF-3104-91ED-6FA8-2246B0CA355C}"/>
              </a:ext>
            </a:extLst>
          </p:cNvPr>
          <p:cNvSpPr txBox="1"/>
          <p:nvPr/>
        </p:nvSpPr>
        <p:spPr>
          <a:xfrm>
            <a:off x="7256721" y="3518215"/>
            <a:ext cx="620234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교체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D49B334A-EA36-BAC7-C174-DEDD733D978F}"/>
              </a:ext>
            </a:extLst>
          </p:cNvPr>
          <p:cNvSpPr/>
          <p:nvPr/>
        </p:nvSpPr>
        <p:spPr>
          <a:xfrm>
            <a:off x="2280684" y="590106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B59C0-CC59-398B-5B12-314EC551308D}"/>
              </a:ext>
            </a:extLst>
          </p:cNvPr>
          <p:cNvSpPr/>
          <p:nvPr/>
        </p:nvSpPr>
        <p:spPr>
          <a:xfrm>
            <a:off x="4784650" y="563526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C982E576-9A33-BFF7-DC6F-F86248B869D6}"/>
              </a:ext>
            </a:extLst>
          </p:cNvPr>
          <p:cNvSpPr/>
          <p:nvPr/>
        </p:nvSpPr>
        <p:spPr>
          <a:xfrm>
            <a:off x="7623544" y="552893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94A9D5-3837-9BC3-63AE-96807DE174F8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407735" y="1153632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3D99E819-464F-2F2F-9E61-A6DEEF2F42E2}"/>
              </a:ext>
            </a:extLst>
          </p:cNvPr>
          <p:cNvSpPr/>
          <p:nvPr/>
        </p:nvSpPr>
        <p:spPr>
          <a:xfrm>
            <a:off x="581246" y="3267737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5F491-3E08-8597-CFE9-8DCC73961E87}"/>
              </a:ext>
            </a:extLst>
          </p:cNvPr>
          <p:cNvSpPr/>
          <p:nvPr/>
        </p:nvSpPr>
        <p:spPr>
          <a:xfrm>
            <a:off x="3085212" y="3241157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BB65B352-2A89-1D75-8A6D-FC79158BF40F}"/>
              </a:ext>
            </a:extLst>
          </p:cNvPr>
          <p:cNvSpPr/>
          <p:nvPr/>
        </p:nvSpPr>
        <p:spPr>
          <a:xfrm>
            <a:off x="10409275" y="3219892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B831A7-C0E0-DA2B-C651-C05291AFA5C1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1708297" y="3831263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DF133-3F67-42C9-ED25-959A5BAF9B60}"/>
              </a:ext>
            </a:extLst>
          </p:cNvPr>
          <p:cNvSpPr/>
          <p:nvPr/>
        </p:nvSpPr>
        <p:spPr>
          <a:xfrm>
            <a:off x="7623544" y="3214576"/>
            <a:ext cx="1743741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056B5F6-D2AB-D788-EB53-01939233CF84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072077" y="817819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39311C19-B97D-A178-80EF-FDE2DDC9AB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6072077" y="1998032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117F5B-316F-B356-102F-E32940507120}"/>
              </a:ext>
            </a:extLst>
          </p:cNvPr>
          <p:cNvSpPr txBox="1"/>
          <p:nvPr/>
        </p:nvSpPr>
        <p:spPr>
          <a:xfrm>
            <a:off x="3786075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A8CEB3-02BA-D5DE-4F99-B8274DC9E4C8}"/>
              </a:ext>
            </a:extLst>
          </p:cNvPr>
          <p:cNvSpPr txBox="1"/>
          <p:nvPr/>
        </p:nvSpPr>
        <p:spPr>
          <a:xfrm>
            <a:off x="2081320" y="3426948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92495-AF14-9060-2EEA-274E7E01DB25}"/>
              </a:ext>
            </a:extLst>
          </p:cNvPr>
          <p:cNvSpPr txBox="1"/>
          <p:nvPr/>
        </p:nvSpPr>
        <p:spPr>
          <a:xfrm>
            <a:off x="3786075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76AB6-3CCC-2087-0814-621EBDD85E64}"/>
              </a:ext>
            </a:extLst>
          </p:cNvPr>
          <p:cNvSpPr txBox="1"/>
          <p:nvPr/>
        </p:nvSpPr>
        <p:spPr>
          <a:xfrm>
            <a:off x="2091955" y="3996889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D18FC3-1F98-4037-91FB-4424D411041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5964864" y="1153633"/>
            <a:ext cx="165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1295EF-2E8E-6F21-08FD-998582255FE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9367285" y="3804683"/>
            <a:ext cx="1041990" cy="1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C5B6B-DE6E-F724-5875-EEDC5903FB21}"/>
              </a:ext>
            </a:extLst>
          </p:cNvPr>
          <p:cNvSpPr txBox="1"/>
          <p:nvPr/>
        </p:nvSpPr>
        <p:spPr>
          <a:xfrm>
            <a:off x="6524844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B09CA-0C0A-7EEA-A61D-A244FF37495F}"/>
              </a:ext>
            </a:extLst>
          </p:cNvPr>
          <p:cNvSpPr txBox="1"/>
          <p:nvPr/>
        </p:nvSpPr>
        <p:spPr>
          <a:xfrm>
            <a:off x="6524844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3126E-40B3-1CDC-7F36-8C87A8CF9561}"/>
              </a:ext>
            </a:extLst>
          </p:cNvPr>
          <p:cNvSpPr txBox="1"/>
          <p:nvPr/>
        </p:nvSpPr>
        <p:spPr>
          <a:xfrm>
            <a:off x="9599427" y="343226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A435-4B3E-5CBE-07EF-8E6D51E05AA7}"/>
              </a:ext>
            </a:extLst>
          </p:cNvPr>
          <p:cNvSpPr txBox="1"/>
          <p:nvPr/>
        </p:nvSpPr>
        <p:spPr>
          <a:xfrm>
            <a:off x="9599427" y="398094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58F1-6E7F-4CB9-E898-547CB8725B3F}"/>
              </a:ext>
            </a:extLst>
          </p:cNvPr>
          <p:cNvSpPr txBox="1"/>
          <p:nvPr/>
        </p:nvSpPr>
        <p:spPr>
          <a:xfrm>
            <a:off x="5785883" y="2825660"/>
            <a:ext cx="6202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8E3D85-866B-F6E2-D0E1-AB6FA5CA3625}"/>
              </a:ext>
            </a:extLst>
          </p:cNvPr>
          <p:cNvSpPr txBox="1"/>
          <p:nvPr/>
        </p:nvSpPr>
        <p:spPr>
          <a:xfrm>
            <a:off x="5785883" y="4543364"/>
            <a:ext cx="6202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8AB70-D0DE-713E-7B68-00ADCB362942}"/>
              </a:ext>
            </a:extLst>
          </p:cNvPr>
          <p:cNvSpPr txBox="1"/>
          <p:nvPr/>
        </p:nvSpPr>
        <p:spPr>
          <a:xfrm>
            <a:off x="5775250" y="3666182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921BE52-9EC9-5509-20C2-C5AA126843A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374757" y="563526"/>
            <a:ext cx="0" cy="1180214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F7024AAF-120B-8450-1A7E-A0811C5AD32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199668" y="918829"/>
            <a:ext cx="1470836" cy="3120658"/>
          </a:xfrm>
          <a:prstGeom prst="curvedConnector3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EAB9B-0608-7F77-33DF-2713BF1368B7}"/>
              </a:ext>
            </a:extLst>
          </p:cNvPr>
          <p:cNvSpPr txBox="1"/>
          <p:nvPr/>
        </p:nvSpPr>
        <p:spPr>
          <a:xfrm>
            <a:off x="7518106" y="2248324"/>
            <a:ext cx="2826489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 관리 분리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개발자의 파일 </a:t>
            </a:r>
            <a:r>
              <a:rPr kumimoji="1" lang="en-US" altLang="ko-KR" sz="1200" dirty="0">
                <a:sym typeface="Wingdings" pitchFamily="2" charset="2"/>
              </a:rPr>
              <a:t>I/O </a:t>
            </a:r>
            <a:r>
              <a:rPr kumimoji="1" lang="ko-KR" altLang="en-US" sz="1200" dirty="0">
                <a:sym typeface="Wingdings" pitchFamily="2" charset="2"/>
              </a:rPr>
              <a:t>구현을 덜어준다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BF3AF-14A2-2768-4677-5640D11DB672}"/>
              </a:ext>
            </a:extLst>
          </p:cNvPr>
          <p:cNvSpPr txBox="1"/>
          <p:nvPr/>
        </p:nvSpPr>
        <p:spPr>
          <a:xfrm>
            <a:off x="2425107" y="1844473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12271-D1E0-342A-3A53-85E23F3EFC87}"/>
              </a:ext>
            </a:extLst>
          </p:cNvPr>
          <p:cNvSpPr txBox="1"/>
          <p:nvPr/>
        </p:nvSpPr>
        <p:spPr>
          <a:xfrm>
            <a:off x="707949" y="4539269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E06A7C-EDB5-BE4B-01F8-C06BDBF4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6337"/>
              </p:ext>
            </p:extLst>
          </p:nvPr>
        </p:nvGraphicFramePr>
        <p:xfrm>
          <a:off x="1447209" y="1782922"/>
          <a:ext cx="3263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14">
                  <a:extLst>
                    <a:ext uri="{9D8B030D-6E8A-4147-A177-3AD203B41FA5}">
                      <a16:colId xmlns:a16="http://schemas.microsoft.com/office/drawing/2014/main" val="268354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DataBase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 공유 기능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일관성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무결성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중복 최소화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실시간</a:t>
                      </a:r>
                      <a:r>
                        <a:rPr lang="ko-KR" altLang="en-US" dirty="0"/>
                        <a:t> 접근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30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CFD2FD-34DE-5D88-D605-ECABF6402E95}"/>
              </a:ext>
            </a:extLst>
          </p:cNvPr>
          <p:cNvSpPr/>
          <p:nvPr/>
        </p:nvSpPr>
        <p:spPr>
          <a:xfrm>
            <a:off x="6836734" y="2064802"/>
            <a:ext cx="2402959" cy="24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B4F8D-5CA6-98FF-E885-DED3676FB25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710223" y="3266282"/>
            <a:ext cx="2126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860F5-70B3-9DF8-8412-8CEC9E5150E7}"/>
              </a:ext>
            </a:extLst>
          </p:cNvPr>
          <p:cNvSpPr txBox="1"/>
          <p:nvPr/>
        </p:nvSpPr>
        <p:spPr>
          <a:xfrm>
            <a:off x="5475766" y="3127781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관리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6B93-5F3D-AAC2-863A-9D72F6193198}"/>
              </a:ext>
            </a:extLst>
          </p:cNvPr>
          <p:cNvSpPr txBox="1"/>
          <p:nvPr/>
        </p:nvSpPr>
        <p:spPr>
          <a:xfrm>
            <a:off x="6836732" y="1588599"/>
            <a:ext cx="240295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데이터베이스를 관리하는 </a:t>
            </a:r>
            <a:r>
              <a:rPr kumimoji="1" lang="en-US" altLang="ko-KR" sz="1200" dirty="0"/>
              <a:t>S/W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9707-2866-2842-507C-1750A90C5B8C}"/>
              </a:ext>
            </a:extLst>
          </p:cNvPr>
          <p:cNvSpPr txBox="1"/>
          <p:nvPr/>
        </p:nvSpPr>
        <p:spPr>
          <a:xfrm>
            <a:off x="6836732" y="4686042"/>
            <a:ext cx="240295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데이터베이스 관리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다중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 요청 처리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접속인증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권환 검사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971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7EE921-5158-289C-3A3F-04FCF4E4C9D7}"/>
              </a:ext>
            </a:extLst>
          </p:cNvPr>
          <p:cNvSpPr/>
          <p:nvPr/>
        </p:nvSpPr>
        <p:spPr>
          <a:xfrm>
            <a:off x="0" y="0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399AA-98DE-C997-9C28-3578ABF0556E}"/>
              </a:ext>
            </a:extLst>
          </p:cNvPr>
          <p:cNvSpPr/>
          <p:nvPr/>
        </p:nvSpPr>
        <p:spPr>
          <a:xfrm>
            <a:off x="6985591" y="590107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BD2BF-9ADF-D3A1-015C-D7B32CDEE950}"/>
              </a:ext>
            </a:extLst>
          </p:cNvPr>
          <p:cNvSpPr/>
          <p:nvPr/>
        </p:nvSpPr>
        <p:spPr>
          <a:xfrm>
            <a:off x="6985591" y="1924493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 - SQL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6A8D-BD0B-AD97-588D-8BF1FB90C6E0}"/>
              </a:ext>
            </a:extLst>
          </p:cNvPr>
          <p:cNvSpPr/>
          <p:nvPr/>
        </p:nvSpPr>
        <p:spPr>
          <a:xfrm>
            <a:off x="6985591" y="3258880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CCE9B32-530D-E2D3-428C-2BFB7875AE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80214" y="590107"/>
            <a:ext cx="5805377" cy="5582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66D9FE2-CC17-2F95-8A13-ECAADD857D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80214" y="590107"/>
            <a:ext cx="5805377" cy="18925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5784F60-8247-B6F1-851C-2CCDC61E47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80214" y="590107"/>
            <a:ext cx="5805377" cy="32269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F9033D-40B2-3337-27C1-E4E8EF4E90CC}"/>
              </a:ext>
            </a:extLst>
          </p:cNvPr>
          <p:cNvSpPr txBox="1"/>
          <p:nvPr/>
        </p:nvSpPr>
        <p:spPr>
          <a:xfrm>
            <a:off x="4212265" y="75078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62E16-62E0-8958-DE59-8D416E8CD86D}"/>
              </a:ext>
            </a:extLst>
          </p:cNvPr>
          <p:cNvSpPr txBox="1"/>
          <p:nvPr/>
        </p:nvSpPr>
        <p:spPr>
          <a:xfrm>
            <a:off x="4212265" y="168708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97052-6FA2-AFB1-07C5-D5093D3158E4}"/>
              </a:ext>
            </a:extLst>
          </p:cNvPr>
          <p:cNvSpPr txBox="1"/>
          <p:nvPr/>
        </p:nvSpPr>
        <p:spPr>
          <a:xfrm>
            <a:off x="4212265" y="287115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B6B51-6501-B8E5-D88B-1C99A159CF1B}"/>
              </a:ext>
            </a:extLst>
          </p:cNvPr>
          <p:cNvSpPr/>
          <p:nvPr/>
        </p:nvSpPr>
        <p:spPr>
          <a:xfrm>
            <a:off x="4036828" y="505046"/>
            <a:ext cx="999461" cy="283889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FE70-17E0-DE77-6B60-A5CF2596D1C6}"/>
              </a:ext>
            </a:extLst>
          </p:cNvPr>
          <p:cNvSpPr txBox="1"/>
          <p:nvPr/>
        </p:nvSpPr>
        <p:spPr>
          <a:xfrm>
            <a:off x="2318784" y="3840720"/>
            <a:ext cx="395797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 문법 통일</a:t>
            </a:r>
            <a:endParaRPr kumimoji="1" lang="en-US" altLang="ko-KR" sz="1200" dirty="0"/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200" b="1" dirty="0">
                <a:sym typeface="Wingdings" pitchFamily="2" charset="2"/>
              </a:rPr>
              <a:t>SQL</a:t>
            </a:r>
            <a:r>
              <a:rPr kumimoji="1" lang="en-US" altLang="ko-KR" sz="1200" dirty="0">
                <a:sym typeface="Wingdings" pitchFamily="2" charset="2"/>
              </a:rPr>
              <a:t>(Structed Query Language)</a:t>
            </a:r>
          </a:p>
          <a:p>
            <a:pPr algn="ctr"/>
            <a:r>
              <a:rPr kumimoji="1" lang="ko-KR" altLang="en-US" sz="1200" dirty="0">
                <a:sym typeface="Wingdings" pitchFamily="2" charset="2"/>
              </a:rPr>
              <a:t>구조를 갖춘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DBMS</a:t>
            </a:r>
            <a:r>
              <a:rPr kumimoji="1" lang="ko-KR" altLang="en-US" sz="1200" dirty="0">
                <a:sym typeface="Wingdings" pitchFamily="2" charset="2"/>
              </a:rPr>
              <a:t>에 명령을 내릴 때 사용하는 문법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FB4645-EB25-EAD6-30C4-4543042F40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297769" y="3343940"/>
            <a:ext cx="238790" cy="49678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64168-80A5-9D83-FA53-D33EEF90FB75}"/>
              </a:ext>
            </a:extLst>
          </p:cNvPr>
          <p:cNvSpPr txBox="1"/>
          <p:nvPr/>
        </p:nvSpPr>
        <p:spPr>
          <a:xfrm>
            <a:off x="8796670" y="647060"/>
            <a:ext cx="335634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Oracle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087AF-8800-463B-9569-82D8FA4DAD0D}"/>
              </a:ext>
            </a:extLst>
          </p:cNvPr>
          <p:cNvSpPr txBox="1"/>
          <p:nvPr/>
        </p:nvSpPr>
        <p:spPr>
          <a:xfrm>
            <a:off x="8796669" y="1965250"/>
            <a:ext cx="353709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MS-SQL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E96A2-9380-3B81-256B-C7CAD22854E2}"/>
              </a:ext>
            </a:extLst>
          </p:cNvPr>
          <p:cNvSpPr txBox="1"/>
          <p:nvPr/>
        </p:nvSpPr>
        <p:spPr>
          <a:xfrm>
            <a:off x="8796670" y="3290500"/>
            <a:ext cx="353709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MariaDB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74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12485-8F36-5AB6-563D-B9114BC0075C}"/>
              </a:ext>
            </a:extLst>
          </p:cNvPr>
          <p:cNvSpPr txBox="1"/>
          <p:nvPr/>
        </p:nvSpPr>
        <p:spPr>
          <a:xfrm>
            <a:off x="1582403" y="2027888"/>
            <a:ext cx="131356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SQL </a:t>
            </a:r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9D262-D9B9-4F7B-4047-2BD4667A9AB1}"/>
              </a:ext>
            </a:extLst>
          </p:cNvPr>
          <p:cNvSpPr txBox="1"/>
          <p:nvPr/>
        </p:nvSpPr>
        <p:spPr>
          <a:xfrm>
            <a:off x="5253306" y="1998923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26FF-45BF-17DD-A9CB-EDA0425077E1}"/>
              </a:ext>
            </a:extLst>
          </p:cNvPr>
          <p:cNvSpPr txBox="1"/>
          <p:nvPr/>
        </p:nvSpPr>
        <p:spPr>
          <a:xfrm>
            <a:off x="8854713" y="1986655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2A340-D91E-879B-2AFD-FA5A7506FC9F}"/>
              </a:ext>
            </a:extLst>
          </p:cNvPr>
          <p:cNvSpPr txBox="1"/>
          <p:nvPr/>
        </p:nvSpPr>
        <p:spPr>
          <a:xfrm>
            <a:off x="1582403" y="3776938"/>
            <a:ext cx="131356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결과 출력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FF2D-92DE-F146-D13C-9B1D8F5328D2}"/>
              </a:ext>
            </a:extLst>
          </p:cNvPr>
          <p:cNvSpPr txBox="1"/>
          <p:nvPr/>
        </p:nvSpPr>
        <p:spPr>
          <a:xfrm>
            <a:off x="5253306" y="3789206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9FD2-DA68-FA60-D446-B6A1194C0C05}"/>
              </a:ext>
            </a:extLst>
          </p:cNvPr>
          <p:cNvSpPr txBox="1"/>
          <p:nvPr/>
        </p:nvSpPr>
        <p:spPr>
          <a:xfrm>
            <a:off x="8854713" y="3776938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읽기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2EBFB-263E-69C9-C308-2C6D500B66B3}"/>
              </a:ext>
            </a:extLst>
          </p:cNvPr>
          <p:cNvSpPr txBox="1"/>
          <p:nvPr/>
        </p:nvSpPr>
        <p:spPr>
          <a:xfrm>
            <a:off x="3407290" y="3776938"/>
            <a:ext cx="131356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mySQL.exe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84898-C88E-EC64-3CB7-A7B12353AF11}"/>
              </a:ext>
            </a:extLst>
          </p:cNvPr>
          <p:cNvSpPr txBox="1"/>
          <p:nvPr/>
        </p:nvSpPr>
        <p:spPr>
          <a:xfrm>
            <a:off x="6750664" y="3776938"/>
            <a:ext cx="131356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MYSQLD.exe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(daemon)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3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8A0B5A-F25B-DFB7-7A04-6441ABE09080}"/>
              </a:ext>
            </a:extLst>
          </p:cNvPr>
          <p:cNvSpPr/>
          <p:nvPr/>
        </p:nvSpPr>
        <p:spPr>
          <a:xfrm>
            <a:off x="606057" y="1073888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C24538-85CD-484C-C5AC-A4837275AFDB}"/>
              </a:ext>
            </a:extLst>
          </p:cNvPr>
          <p:cNvSpPr/>
          <p:nvPr/>
        </p:nvSpPr>
        <p:spPr>
          <a:xfrm>
            <a:off x="4724400" y="1073888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BE5B10-4C6F-3482-0943-311E8F6737A8}"/>
              </a:ext>
            </a:extLst>
          </p:cNvPr>
          <p:cNvSpPr/>
          <p:nvPr/>
        </p:nvSpPr>
        <p:spPr>
          <a:xfrm>
            <a:off x="8842743" y="1073887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89EE71F5-3561-2BDF-7C41-DAF014D9A8F1}"/>
              </a:ext>
            </a:extLst>
          </p:cNvPr>
          <p:cNvSpPr/>
          <p:nvPr/>
        </p:nvSpPr>
        <p:spPr>
          <a:xfrm>
            <a:off x="4522381" y="4019107"/>
            <a:ext cx="1775637" cy="166931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GIF</a:t>
            </a:r>
          </a:p>
          <a:p>
            <a:pPr algn="ctr"/>
            <a:r>
              <a:rPr kumimoji="1" lang="en-US" altLang="ko-Kore-KR" dirty="0"/>
              <a:t>JavaScript</a:t>
            </a:r>
          </a:p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D9B1A96D-419E-42A4-331F-FE597CC83674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3351028" y="-985283"/>
            <a:ext cx="12700" cy="41183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C56F2908-1906-61D2-E6DE-2BA99368037A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7469371" y="-985283"/>
            <a:ext cx="1" cy="4118343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AD3F640-3ED9-0773-8416-F6E43E5ED46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3351029" y="322522"/>
            <a:ext cx="12700" cy="41183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E5568A8-9D37-3174-A08F-A45F8FB043C4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7469372" y="322521"/>
            <a:ext cx="1" cy="4118343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7C44951-D9EC-36E8-F34B-6219C8316B9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6096000" y="1727791"/>
            <a:ext cx="202018" cy="3125972"/>
          </a:xfrm>
          <a:prstGeom prst="curvedConnector3">
            <a:avLst>
              <a:gd name="adj1" fmla="val 21315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95B681B-A563-71CC-46E4-AF6357ED70D9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>
            <a:off x="4522380" y="1727791"/>
            <a:ext cx="202019" cy="3125972"/>
          </a:xfrm>
          <a:prstGeom prst="curvedConnector3">
            <a:avLst>
              <a:gd name="adj1" fmla="val -1131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1C28F7-A72A-FC15-CEFA-7F2850A582F4}"/>
              </a:ext>
            </a:extLst>
          </p:cNvPr>
          <p:cNvSpPr txBox="1"/>
          <p:nvPr/>
        </p:nvSpPr>
        <p:spPr>
          <a:xfrm>
            <a:off x="3043702" y="655102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86CF5-D186-FF0A-0A11-D45F77F620E1}"/>
              </a:ext>
            </a:extLst>
          </p:cNvPr>
          <p:cNvSpPr txBox="1"/>
          <p:nvPr/>
        </p:nvSpPr>
        <p:spPr>
          <a:xfrm>
            <a:off x="3043701" y="2523757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96A11-3A37-0DEA-B918-6F866A65BFFC}"/>
              </a:ext>
            </a:extLst>
          </p:cNvPr>
          <p:cNvSpPr txBox="1"/>
          <p:nvPr/>
        </p:nvSpPr>
        <p:spPr>
          <a:xfrm>
            <a:off x="606057" y="137672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Web browser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740367-5606-5EB8-8CFB-404227AD0093}"/>
              </a:ext>
            </a:extLst>
          </p:cNvPr>
          <p:cNvSpPr txBox="1"/>
          <p:nvPr/>
        </p:nvSpPr>
        <p:spPr>
          <a:xfrm>
            <a:off x="4762649" y="137672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Web Server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F7535-6520-6177-95A1-4270CF34BB0D}"/>
              </a:ext>
            </a:extLst>
          </p:cNvPr>
          <p:cNvSpPr txBox="1"/>
          <p:nvPr/>
        </p:nvSpPr>
        <p:spPr>
          <a:xfrm>
            <a:off x="2630082" y="1586117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HTTP/HTTPS</a:t>
            </a:r>
            <a:endParaRPr kumimoji="1" lang="ko-Kore-KR" altLang="en-US" sz="1200" dirty="0"/>
          </a:p>
        </p:txBody>
      </p:sp>
      <p:sp>
        <p:nvSpPr>
          <p:cNvPr id="30" name="왼쪽으로 구부러진 화살표[C] 29">
            <a:extLst>
              <a:ext uri="{FF2B5EF4-FFF2-40B4-BE49-F238E27FC236}">
                <a16:creationId xmlns:a16="http://schemas.microsoft.com/office/drawing/2014/main" id="{D8067347-F78F-9153-6927-CBDA318143CD}"/>
              </a:ext>
            </a:extLst>
          </p:cNvPr>
          <p:cNvSpPr/>
          <p:nvPr/>
        </p:nvSpPr>
        <p:spPr>
          <a:xfrm>
            <a:off x="10377377" y="1431962"/>
            <a:ext cx="584790" cy="5853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C65AE5-B426-0216-8AC6-23344037EFD1}"/>
              </a:ext>
            </a:extLst>
          </p:cNvPr>
          <p:cNvSpPr txBox="1"/>
          <p:nvPr/>
        </p:nvSpPr>
        <p:spPr>
          <a:xfrm>
            <a:off x="11125201" y="1586117"/>
            <a:ext cx="10614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작업수행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8C7B29-03DF-69DD-B9BD-834623C9A5B1}"/>
              </a:ext>
            </a:extLst>
          </p:cNvPr>
          <p:cNvSpPr txBox="1"/>
          <p:nvPr/>
        </p:nvSpPr>
        <p:spPr>
          <a:xfrm>
            <a:off x="7173381" y="2393102"/>
            <a:ext cx="157578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작업 결과를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HTML</a:t>
            </a:r>
          </a:p>
          <a:p>
            <a:pPr algn="ctr"/>
            <a:r>
              <a:rPr kumimoji="1" lang="en-US" altLang="ko-KR" sz="1200" dirty="0"/>
              <a:t>XML</a:t>
            </a:r>
          </a:p>
          <a:p>
            <a:pPr algn="ctr"/>
            <a:r>
              <a:rPr kumimoji="1" lang="en-US" altLang="ko-KR" sz="1200" dirty="0"/>
              <a:t>JSON</a:t>
            </a:r>
          </a:p>
          <a:p>
            <a:pPr algn="ctr"/>
            <a:r>
              <a:rPr kumimoji="1" lang="ko-KR" altLang="en-US" sz="1200" dirty="0"/>
              <a:t>형태로 </a:t>
            </a:r>
            <a:r>
              <a:rPr kumimoji="1" lang="ko-KR" altLang="en-US" sz="1200" dirty="0" err="1"/>
              <a:t>리턴한다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06221-B258-0DE7-EF51-76295F5353FF}"/>
              </a:ext>
            </a:extLst>
          </p:cNvPr>
          <p:cNvSpPr txBox="1"/>
          <p:nvPr/>
        </p:nvSpPr>
        <p:spPr>
          <a:xfrm>
            <a:off x="3370521" y="3243782"/>
            <a:ext cx="145098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그대로 읽어서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client</a:t>
            </a:r>
            <a:r>
              <a:rPr kumimoji="1" lang="ko-KR" altLang="en-US" sz="1200" dirty="0"/>
              <a:t>에게 보낸다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64E591-DBE1-BA6C-7968-46EA6742B156}"/>
              </a:ext>
            </a:extLst>
          </p:cNvPr>
          <p:cNvSpPr txBox="1"/>
          <p:nvPr/>
        </p:nvSpPr>
        <p:spPr>
          <a:xfrm>
            <a:off x="4522378" y="5951298"/>
            <a:ext cx="177563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Static Resource</a:t>
            </a:r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정적자원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6A122C-510C-FF8C-F30F-9A586042A067}"/>
              </a:ext>
            </a:extLst>
          </p:cNvPr>
          <p:cNvSpPr txBox="1"/>
          <p:nvPr/>
        </p:nvSpPr>
        <p:spPr>
          <a:xfrm>
            <a:off x="8853378" y="142879"/>
            <a:ext cx="22718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Dynamic Resource</a:t>
            </a:r>
          </a:p>
          <a:p>
            <a:pPr algn="ctr"/>
            <a:r>
              <a:rPr kumimoji="1" lang="en-US" altLang="ko-Kore-KR" sz="1200" dirty="0"/>
              <a:t>= </a:t>
            </a:r>
            <a:r>
              <a:rPr kumimoji="1" lang="ko-Kore-KR" altLang="en-US" sz="1200" dirty="0"/>
              <a:t>실행할</a:t>
            </a:r>
            <a:r>
              <a:rPr kumimoji="1" lang="ko-KR" altLang="en-US" sz="1200" dirty="0"/>
              <a:t> 때마다 리턴 결과가 달라질 수 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9441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DE4A50-FA2F-35C3-E039-83F3899F2FF9}"/>
              </a:ext>
            </a:extLst>
          </p:cNvPr>
          <p:cNvCxnSpPr>
            <a:cxnSpLocks/>
            <a:stCxn id="33" idx="2"/>
            <a:endCxn id="19" idx="3"/>
          </p:cNvCxnSpPr>
          <p:nvPr/>
        </p:nvCxnSpPr>
        <p:spPr>
          <a:xfrm flipH="1">
            <a:off x="10285230" y="1066078"/>
            <a:ext cx="219739" cy="632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4728F6-5088-7824-1970-0BB5318D265B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flipH="1">
            <a:off x="7492411" y="1066078"/>
            <a:ext cx="3012558" cy="63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C6FB254-0919-EB3F-2072-583D1861DABD}"/>
              </a:ext>
            </a:extLst>
          </p:cNvPr>
          <p:cNvCxnSpPr>
            <a:stCxn id="3" idx="0"/>
            <a:endCxn id="19" idx="0"/>
          </p:cNvCxnSpPr>
          <p:nvPr/>
        </p:nvCxnSpPr>
        <p:spPr>
          <a:xfrm rot="5400000" flipH="1" flipV="1">
            <a:off x="6787582" y="-1275442"/>
            <a:ext cx="6158" cy="5585639"/>
          </a:xfrm>
          <a:prstGeom prst="curvedConnector3">
            <a:avLst>
              <a:gd name="adj1" fmla="val 381224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817E18-65DB-52B0-210B-04BFCBF8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57846"/>
              </p:ext>
            </p:extLst>
          </p:nvPr>
        </p:nvGraphicFramePr>
        <p:xfrm>
          <a:off x="3296093" y="1974308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B5E5D-55D2-680E-D213-1822B9AFB87C}"/>
              </a:ext>
            </a:extLst>
          </p:cNvPr>
          <p:cNvSpPr txBox="1"/>
          <p:nvPr/>
        </p:nvSpPr>
        <p:spPr>
          <a:xfrm>
            <a:off x="329609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7F02B4A-8F6D-0FC0-3833-21AC33C07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27192"/>
              </p:ext>
            </p:extLst>
          </p:nvPr>
        </p:nvGraphicFramePr>
        <p:xfrm>
          <a:off x="6088913" y="1974308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4FD494-A61C-7C18-565E-986A2BEA3EEE}"/>
              </a:ext>
            </a:extLst>
          </p:cNvPr>
          <p:cNvSpPr txBox="1"/>
          <p:nvPr/>
        </p:nvSpPr>
        <p:spPr>
          <a:xfrm>
            <a:off x="608891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94A851-02F0-7C4B-2F45-0EDB3E26C21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4699591" y="1705122"/>
            <a:ext cx="1389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401612-FB85-8A33-F41D-92E1694E98F2}"/>
              </a:ext>
            </a:extLst>
          </p:cNvPr>
          <p:cNvSpPr txBox="1"/>
          <p:nvPr/>
        </p:nvSpPr>
        <p:spPr>
          <a:xfrm>
            <a:off x="5046921" y="1437354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130B1-226E-EA6A-CE7F-56E809D9A59B}"/>
              </a:ext>
            </a:extLst>
          </p:cNvPr>
          <p:cNvSpPr txBox="1"/>
          <p:nvPr/>
        </p:nvSpPr>
        <p:spPr>
          <a:xfrm>
            <a:off x="3296093" y="3398493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62BC49-A74F-83CD-3FC6-957872C0D436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3997842" y="3086828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4952FB-029F-C405-9314-CEB7671A51F4}"/>
              </a:ext>
            </a:extLst>
          </p:cNvPr>
          <p:cNvSpPr txBox="1"/>
          <p:nvPr/>
        </p:nvSpPr>
        <p:spPr>
          <a:xfrm>
            <a:off x="6088913" y="3398493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7B991B-3EA6-E72B-75F8-DFAD15ACF2B8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6790662" y="3086828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32831902-FDA7-BF87-9B87-DF63D131B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34147"/>
              </p:ext>
            </p:extLst>
          </p:nvPr>
        </p:nvGraphicFramePr>
        <p:xfrm>
          <a:off x="8881732" y="1968150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2D15533-4200-3FC2-A535-0365FB175C6D}"/>
              </a:ext>
            </a:extLst>
          </p:cNvPr>
          <p:cNvSpPr txBox="1"/>
          <p:nvPr/>
        </p:nvSpPr>
        <p:spPr>
          <a:xfrm>
            <a:off x="8881732" y="1514298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36396-6CB5-9E9F-6D58-21362A0C21A5}"/>
              </a:ext>
            </a:extLst>
          </p:cNvPr>
          <p:cNvSpPr txBox="1"/>
          <p:nvPr/>
        </p:nvSpPr>
        <p:spPr>
          <a:xfrm>
            <a:off x="6616995" y="835246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C7B4D-A6C9-46FF-99BB-424A21CCFF21}"/>
              </a:ext>
            </a:extLst>
          </p:cNvPr>
          <p:cNvSpPr txBox="1"/>
          <p:nvPr/>
        </p:nvSpPr>
        <p:spPr>
          <a:xfrm>
            <a:off x="8881732" y="3392335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B0F8818-51ED-C3DF-F8B8-8972CB0EEEBD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9583481" y="3080670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F4F459-D0D7-A9EB-A674-D340BC68582D}"/>
              </a:ext>
            </a:extLst>
          </p:cNvPr>
          <p:cNvSpPr txBox="1"/>
          <p:nvPr/>
        </p:nvSpPr>
        <p:spPr>
          <a:xfrm>
            <a:off x="2232836" y="623102"/>
            <a:ext cx="9250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부모</a:t>
            </a:r>
            <a:endParaRPr kumimoji="1" lang="en-US" altLang="ko-Kore-KR" sz="1200" dirty="0"/>
          </a:p>
          <a:p>
            <a:r>
              <a:rPr kumimoji="1" lang="ko-KR" altLang="en-US" sz="1200" dirty="0"/>
              <a:t>프로세스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DC751C-5626-975A-B302-0CE5E6AFD39C}"/>
              </a:ext>
            </a:extLst>
          </p:cNvPr>
          <p:cNvCxnSpPr>
            <a:cxnSpLocks/>
            <a:stCxn id="30" idx="2"/>
            <a:endCxn id="3" idx="1"/>
          </p:cNvCxnSpPr>
          <p:nvPr/>
        </p:nvCxnSpPr>
        <p:spPr>
          <a:xfrm>
            <a:off x="2695353" y="1084767"/>
            <a:ext cx="600740" cy="620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7C39CD-9C84-53F4-D74F-4F620A3A54C0}"/>
              </a:ext>
            </a:extLst>
          </p:cNvPr>
          <p:cNvSpPr txBox="1"/>
          <p:nvPr/>
        </p:nvSpPr>
        <p:spPr>
          <a:xfrm>
            <a:off x="10042452" y="604413"/>
            <a:ext cx="9250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자식</a:t>
            </a:r>
            <a:endParaRPr kumimoji="1" lang="en-US" altLang="ko-Kore-KR" sz="1200" dirty="0"/>
          </a:p>
          <a:p>
            <a:r>
              <a:rPr kumimoji="1" lang="ko-KR" altLang="en-US" sz="1200" dirty="0"/>
              <a:t>프로세스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7014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A55A0A-25C3-0545-657A-59A192285350}"/>
              </a:ext>
            </a:extLst>
          </p:cNvPr>
          <p:cNvSpPr/>
          <p:nvPr/>
        </p:nvSpPr>
        <p:spPr>
          <a:xfrm>
            <a:off x="1499191" y="1233377"/>
            <a:ext cx="2041451" cy="309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Exam0110.exe</a:t>
            </a:r>
          </a:p>
          <a:p>
            <a:pPr algn="ctr"/>
            <a:r>
              <a:rPr kumimoji="1" lang="en-US" altLang="ko-Kore-KR" dirty="0"/>
              <a:t>---</a:t>
            </a:r>
          </a:p>
          <a:p>
            <a:pPr algn="ctr"/>
            <a:r>
              <a:rPr kumimoji="1" lang="en-US" altLang="ko-Kore-KR" dirty="0"/>
              <a:t>----</a:t>
            </a:r>
          </a:p>
          <a:p>
            <a:pPr algn="ctr"/>
            <a:r>
              <a:rPr kumimoji="1" lang="en-US" altLang="ko-Kore-KR" dirty="0"/>
              <a:t>fork()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00C0B9-286D-D91D-687F-FE783E36116B}"/>
              </a:ext>
            </a:extLst>
          </p:cNvPr>
          <p:cNvSpPr/>
          <p:nvPr/>
        </p:nvSpPr>
        <p:spPr>
          <a:xfrm>
            <a:off x="6319284" y="1233377"/>
            <a:ext cx="2041451" cy="309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Exam0110.exe</a:t>
            </a:r>
          </a:p>
          <a:p>
            <a:pPr algn="ctr"/>
            <a:r>
              <a:rPr kumimoji="1" lang="en-US" altLang="ko-Kore-KR" dirty="0"/>
              <a:t>---</a:t>
            </a:r>
          </a:p>
          <a:p>
            <a:pPr algn="ctr"/>
            <a:r>
              <a:rPr kumimoji="1" lang="en-US" altLang="ko-Kore-KR" dirty="0"/>
              <a:t>----</a:t>
            </a:r>
          </a:p>
          <a:p>
            <a:pPr algn="ctr"/>
            <a:r>
              <a:rPr kumimoji="1" lang="en-US" altLang="ko-Kore-KR" dirty="0"/>
              <a:t>fork()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EBB415-1D34-AEF5-A28B-602FAA6D6285}"/>
              </a:ext>
            </a:extLst>
          </p:cNvPr>
          <p:cNvCxnSpPr>
            <a:cxnSpLocks/>
          </p:cNvCxnSpPr>
          <p:nvPr/>
        </p:nvCxnSpPr>
        <p:spPr>
          <a:xfrm>
            <a:off x="3030279" y="3257475"/>
            <a:ext cx="3912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0166C5-3B01-65D6-F381-540AF2E0E62D}"/>
              </a:ext>
            </a:extLst>
          </p:cNvPr>
          <p:cNvSpPr txBox="1"/>
          <p:nvPr/>
        </p:nvSpPr>
        <p:spPr>
          <a:xfrm>
            <a:off x="4639338" y="2995865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DE4F8-90B2-D6A8-FC9D-4F3F73E72523}"/>
              </a:ext>
            </a:extLst>
          </p:cNvPr>
          <p:cNvSpPr txBox="1"/>
          <p:nvPr/>
        </p:nvSpPr>
        <p:spPr>
          <a:xfrm>
            <a:off x="2809785" y="3515464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en-US" altLang="ko-KR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13C552-CBC2-8926-6945-067CBA7EFA1D}"/>
              </a:ext>
            </a:extLst>
          </p:cNvPr>
          <p:cNvCxnSpPr>
            <a:endCxn id="2" idx="2"/>
          </p:cNvCxnSpPr>
          <p:nvPr/>
        </p:nvCxnSpPr>
        <p:spPr>
          <a:xfrm>
            <a:off x="2519916" y="3519085"/>
            <a:ext cx="1" cy="80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F35FC6-3598-621F-35F3-752D4389D6B9}"/>
              </a:ext>
            </a:extLst>
          </p:cNvPr>
          <p:cNvCxnSpPr/>
          <p:nvPr/>
        </p:nvCxnSpPr>
        <p:spPr>
          <a:xfrm>
            <a:off x="7356251" y="3519085"/>
            <a:ext cx="1" cy="80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EFC16D-B98D-2E1E-F63F-BD3857B949E2}"/>
              </a:ext>
            </a:extLst>
          </p:cNvPr>
          <p:cNvSpPr txBox="1"/>
          <p:nvPr/>
        </p:nvSpPr>
        <p:spPr>
          <a:xfrm>
            <a:off x="7544818" y="3515464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13871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2368BA-871A-405F-2BAF-020E6CF3734C}"/>
              </a:ext>
            </a:extLst>
          </p:cNvPr>
          <p:cNvSpPr/>
          <p:nvPr/>
        </p:nvSpPr>
        <p:spPr>
          <a:xfrm>
            <a:off x="1456659" y="3429000"/>
            <a:ext cx="8041761" cy="55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Windows OS (11)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30576E-DCF2-E9FF-3B62-0DB40E62DCD3}"/>
              </a:ext>
            </a:extLst>
          </p:cNvPr>
          <p:cNvSpPr/>
          <p:nvPr/>
        </p:nvSpPr>
        <p:spPr>
          <a:xfrm>
            <a:off x="1456660" y="2488018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11E97F-896F-5160-ADF4-F823793D83B9}"/>
              </a:ext>
            </a:extLst>
          </p:cNvPr>
          <p:cNvSpPr/>
          <p:nvPr/>
        </p:nvSpPr>
        <p:spPr>
          <a:xfrm>
            <a:off x="3140149" y="2488018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79756D-DDFB-6B25-490B-E6B2216087EE}"/>
              </a:ext>
            </a:extLst>
          </p:cNvPr>
          <p:cNvSpPr/>
          <p:nvPr/>
        </p:nvSpPr>
        <p:spPr>
          <a:xfrm>
            <a:off x="4823638" y="2508619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203C38-48D4-641A-BDC0-C171741F0C98}"/>
              </a:ext>
            </a:extLst>
          </p:cNvPr>
          <p:cNvSpPr/>
          <p:nvPr/>
        </p:nvSpPr>
        <p:spPr>
          <a:xfrm>
            <a:off x="6507127" y="2505961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D7DFB9-195F-421C-ECF3-3AFDF270CCA4}"/>
              </a:ext>
            </a:extLst>
          </p:cNvPr>
          <p:cNvSpPr/>
          <p:nvPr/>
        </p:nvSpPr>
        <p:spPr>
          <a:xfrm>
            <a:off x="8190616" y="2505961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D5F1DD-7C62-1BA4-4A0E-88777EE697E4}"/>
              </a:ext>
            </a:extLst>
          </p:cNvPr>
          <p:cNvSpPr/>
          <p:nvPr/>
        </p:nvSpPr>
        <p:spPr>
          <a:xfrm>
            <a:off x="1637414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EBA8E-1B8E-7076-6475-023D476A2231}"/>
              </a:ext>
            </a:extLst>
          </p:cNvPr>
          <p:cNvSpPr/>
          <p:nvPr/>
        </p:nvSpPr>
        <p:spPr>
          <a:xfrm>
            <a:off x="3320904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C1375-45B4-C83C-3F0E-D9BABA85F28D}"/>
              </a:ext>
            </a:extLst>
          </p:cNvPr>
          <p:cNvSpPr/>
          <p:nvPr/>
        </p:nvSpPr>
        <p:spPr>
          <a:xfrm>
            <a:off x="5004393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633807-D6A8-687D-EA5E-5F78A760D19B}"/>
              </a:ext>
            </a:extLst>
          </p:cNvPr>
          <p:cNvSpPr/>
          <p:nvPr/>
        </p:nvSpPr>
        <p:spPr>
          <a:xfrm>
            <a:off x="6687883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78B61C-6089-6DA8-144F-62AFC54EF15D}"/>
              </a:ext>
            </a:extLst>
          </p:cNvPr>
          <p:cNvSpPr/>
          <p:nvPr/>
        </p:nvSpPr>
        <p:spPr>
          <a:xfrm>
            <a:off x="8358967" y="2505961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63589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817E18-65DB-52B0-210B-04BFCBF8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85584"/>
              </p:ext>
            </p:extLst>
          </p:nvPr>
        </p:nvGraphicFramePr>
        <p:xfrm>
          <a:off x="3296093" y="1974308"/>
          <a:ext cx="1403498" cy="7416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B5E5D-55D2-680E-D213-1822B9AFB87C}"/>
              </a:ext>
            </a:extLst>
          </p:cNvPr>
          <p:cNvSpPr txBox="1"/>
          <p:nvPr/>
        </p:nvSpPr>
        <p:spPr>
          <a:xfrm>
            <a:off x="329609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242775-1CFD-E2A9-DA99-4CFC752280DA}"/>
              </a:ext>
            </a:extLst>
          </p:cNvPr>
          <p:cNvSpPr/>
          <p:nvPr/>
        </p:nvSpPr>
        <p:spPr>
          <a:xfrm>
            <a:off x="3296093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1600" dirty="0"/>
              <a:t>main Thread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E98B8E-B7D4-AF4C-AE05-D17681D603BC}"/>
              </a:ext>
            </a:extLst>
          </p:cNvPr>
          <p:cNvSpPr/>
          <p:nvPr/>
        </p:nvSpPr>
        <p:spPr>
          <a:xfrm>
            <a:off x="3564430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07F294-8B00-EBDE-54D4-E8874E33C54C}"/>
              </a:ext>
            </a:extLst>
          </p:cNvPr>
          <p:cNvSpPr/>
          <p:nvPr/>
        </p:nvSpPr>
        <p:spPr>
          <a:xfrm>
            <a:off x="5798288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ore-KR" altLang="en-US" sz="1600" dirty="0"/>
              <a:t>자식</a:t>
            </a:r>
            <a:r>
              <a:rPr kumimoji="1" lang="en-US" altLang="ko-Kore-KR" sz="1600" dirty="0"/>
              <a:t> Thread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BB7BE-631A-2DE5-6695-80ECEB8FA328}"/>
              </a:ext>
            </a:extLst>
          </p:cNvPr>
          <p:cNvSpPr/>
          <p:nvPr/>
        </p:nvSpPr>
        <p:spPr>
          <a:xfrm>
            <a:off x="6066625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B4D849-FFC9-4913-E540-ECCE538DDAE2}"/>
              </a:ext>
            </a:extLst>
          </p:cNvPr>
          <p:cNvSpPr/>
          <p:nvPr/>
        </p:nvSpPr>
        <p:spPr>
          <a:xfrm>
            <a:off x="8300483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600" dirty="0"/>
              <a:t>자식</a:t>
            </a:r>
            <a:r>
              <a:rPr kumimoji="1" lang="en-US" altLang="ko-Kore-KR" sz="1600" dirty="0"/>
              <a:t> Thread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54B8B-D9F2-CDA9-F00F-70B7107FF6E6}"/>
              </a:ext>
            </a:extLst>
          </p:cNvPr>
          <p:cNvSpPr/>
          <p:nvPr/>
        </p:nvSpPr>
        <p:spPr>
          <a:xfrm>
            <a:off x="8568820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BE4846B3-EB16-7DA7-4B9B-E10868CBF231}"/>
              </a:ext>
            </a:extLst>
          </p:cNvPr>
          <p:cNvCxnSpPr>
            <a:stCxn id="17" idx="0"/>
            <a:endCxn id="2" idx="3"/>
          </p:cNvCxnSpPr>
          <p:nvPr/>
        </p:nvCxnSpPr>
        <p:spPr>
          <a:xfrm rot="16200000" flipV="1">
            <a:off x="6065842" y="978898"/>
            <a:ext cx="1570141" cy="43026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C128D46D-F6B8-CBB7-8C6E-00EBFE6E8326}"/>
              </a:ext>
            </a:extLst>
          </p:cNvPr>
          <p:cNvCxnSpPr>
            <a:cxnSpLocks/>
            <a:stCxn id="13" idx="0"/>
            <a:endCxn id="2" idx="3"/>
          </p:cNvCxnSpPr>
          <p:nvPr/>
        </p:nvCxnSpPr>
        <p:spPr>
          <a:xfrm rot="16200000" flipV="1">
            <a:off x="4814744" y="2229996"/>
            <a:ext cx="1570141" cy="18004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03D3897-38FB-0328-99BF-0A516E7FA2C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rot="5400000" flipH="1" flipV="1">
            <a:off x="3398192" y="3315639"/>
            <a:ext cx="119930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6D19EF-F899-80AA-6FB7-EEFD21D7FF55}"/>
              </a:ext>
            </a:extLst>
          </p:cNvPr>
          <p:cNvSpPr txBox="1"/>
          <p:nvPr/>
        </p:nvSpPr>
        <p:spPr>
          <a:xfrm>
            <a:off x="2899146" y="3187086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73F179-7732-D634-420F-F9E4AC04E30E}"/>
              </a:ext>
            </a:extLst>
          </p:cNvPr>
          <p:cNvSpPr txBox="1"/>
          <p:nvPr/>
        </p:nvSpPr>
        <p:spPr>
          <a:xfrm>
            <a:off x="5144125" y="3183489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96E0E2-D620-7715-6CC9-202944068177}"/>
              </a:ext>
            </a:extLst>
          </p:cNvPr>
          <p:cNvSpPr txBox="1"/>
          <p:nvPr/>
        </p:nvSpPr>
        <p:spPr>
          <a:xfrm>
            <a:off x="8892881" y="3183488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B5DF163-BD93-1F25-4D35-533AABB1CE6B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699591" y="4512678"/>
            <a:ext cx="10986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2FE092-E289-7936-C488-83D667A3A5D6}"/>
              </a:ext>
            </a:extLst>
          </p:cNvPr>
          <p:cNvSpPr txBox="1"/>
          <p:nvPr/>
        </p:nvSpPr>
        <p:spPr>
          <a:xfrm>
            <a:off x="4939302" y="4361709"/>
            <a:ext cx="660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B1678611-444B-6C5D-21B3-A2733D982DEE}"/>
              </a:ext>
            </a:extLst>
          </p:cNvPr>
          <p:cNvCxnSpPr>
            <a:cxnSpLocks/>
            <a:stCxn id="8" idx="2"/>
            <a:endCxn id="17" idx="2"/>
          </p:cNvCxnSpPr>
          <p:nvPr/>
        </p:nvCxnSpPr>
        <p:spPr>
          <a:xfrm rot="16200000" flipH="1">
            <a:off x="6500037" y="2607872"/>
            <a:ext cx="12700" cy="50043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42A57B-2A8A-EC10-3F11-1124BB93CDAE}"/>
              </a:ext>
            </a:extLst>
          </p:cNvPr>
          <p:cNvSpPr txBox="1"/>
          <p:nvPr/>
        </p:nvSpPr>
        <p:spPr>
          <a:xfrm>
            <a:off x="6272936" y="5208432"/>
            <a:ext cx="660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D1AE1B5-24DD-93D5-7EC9-860D31DAFE1A}"/>
              </a:ext>
            </a:extLst>
          </p:cNvPr>
          <p:cNvSpPr/>
          <p:nvPr/>
        </p:nvSpPr>
        <p:spPr>
          <a:xfrm>
            <a:off x="3156044" y="1957152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534936-C9B8-AF2A-8D3D-0D369169AC78}"/>
              </a:ext>
            </a:extLst>
          </p:cNvPr>
          <p:cNvCxnSpPr>
            <a:cxnSpLocks/>
            <a:stCxn id="51" idx="2"/>
            <a:endCxn id="49" idx="7"/>
          </p:cNvCxnSpPr>
          <p:nvPr/>
        </p:nvCxnSpPr>
        <p:spPr>
          <a:xfrm flipH="1">
            <a:off x="4603925" y="900014"/>
            <a:ext cx="2471904" cy="1193515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FF6E0C8-12CE-F62B-D5CA-B1B36615D382}"/>
              </a:ext>
            </a:extLst>
          </p:cNvPr>
          <p:cNvSpPr txBox="1"/>
          <p:nvPr/>
        </p:nvSpPr>
        <p:spPr>
          <a:xfrm>
            <a:off x="4852342" y="315239"/>
            <a:ext cx="4446973" cy="58477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code</a:t>
            </a:r>
            <a:r>
              <a:rPr kumimoji="1" lang="ko-Kore-KR" altLang="en-US" sz="1600" dirty="0"/>
              <a:t>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Heap </a:t>
            </a:r>
            <a:r>
              <a:rPr kumimoji="1" lang="ko-KR" altLang="en-US" sz="1600" dirty="0"/>
              <a:t>메모리를 여러 스레드가 공유</a:t>
            </a:r>
            <a:endParaRPr kumimoji="1" lang="en-US" altLang="ko-KR" sz="1600" dirty="0"/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sz="1600" dirty="0">
                <a:sym typeface="Wingdings" pitchFamily="2" charset="2"/>
              </a:rPr>
              <a:t>멀티 프로세싱에 비해 메모리 낭비가 적다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3C4827-E389-1707-B083-C282DE2E428F}"/>
              </a:ext>
            </a:extLst>
          </p:cNvPr>
          <p:cNvSpPr txBox="1"/>
          <p:nvPr/>
        </p:nvSpPr>
        <p:spPr>
          <a:xfrm>
            <a:off x="6669393" y="1491051"/>
            <a:ext cx="4446973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>
                <a:sym typeface="Wingdings" pitchFamily="2" charset="2"/>
              </a:rPr>
              <a:t>프로세스 종료 시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종속된 스레드 모두 자동 종료</a:t>
            </a: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509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922B34-B0F6-5C6F-9FE4-B164A956879E}"/>
              </a:ext>
            </a:extLst>
          </p:cNvPr>
          <p:cNvSpPr/>
          <p:nvPr/>
        </p:nvSpPr>
        <p:spPr>
          <a:xfrm>
            <a:off x="7581014" y="1190847"/>
            <a:ext cx="978195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F3B79E-3401-79C7-43B0-734911A24607}"/>
              </a:ext>
            </a:extLst>
          </p:cNvPr>
          <p:cNvSpPr/>
          <p:nvPr/>
        </p:nvSpPr>
        <p:spPr>
          <a:xfrm>
            <a:off x="6096000" y="2360130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AA3F98-DC34-C785-7AC1-8080248903E5}"/>
              </a:ext>
            </a:extLst>
          </p:cNvPr>
          <p:cNvSpPr/>
          <p:nvPr/>
        </p:nvSpPr>
        <p:spPr>
          <a:xfrm>
            <a:off x="7756451" y="239202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4E9652-18AB-19D9-E5C4-9DA74CDA47ED}"/>
              </a:ext>
            </a:extLst>
          </p:cNvPr>
          <p:cNvSpPr/>
          <p:nvPr/>
        </p:nvSpPr>
        <p:spPr>
          <a:xfrm>
            <a:off x="9462979" y="2360130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04A317-C52B-52CA-29CA-A74E5B6D695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409660" y="1796902"/>
            <a:ext cx="1660452" cy="56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C0841F-5903-6F5D-23E2-5C8F814FB39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070111" y="1796902"/>
            <a:ext cx="1" cy="59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648C85-6819-B528-E207-E7EBDFD9CF3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070112" y="1796902"/>
            <a:ext cx="1706527" cy="56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641480-B5DA-5563-163D-2E53CFC70BC9}"/>
              </a:ext>
            </a:extLst>
          </p:cNvPr>
          <p:cNvSpPr txBox="1"/>
          <p:nvPr/>
        </p:nvSpPr>
        <p:spPr>
          <a:xfrm>
            <a:off x="8923375" y="1496481"/>
            <a:ext cx="29505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왔다 갔다 하면서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명령어를 조금씩 실행한다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동시에 실행되는 것처럼 보인다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41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063653-1151-E850-C74B-417DA4A5051A}"/>
              </a:ext>
            </a:extLst>
          </p:cNvPr>
          <p:cNvSpPr/>
          <p:nvPr/>
        </p:nvSpPr>
        <p:spPr>
          <a:xfrm>
            <a:off x="1584251" y="1201479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9D8B61-C5B4-2BAA-EDD3-22055D0EB7EE}"/>
              </a:ext>
            </a:extLst>
          </p:cNvPr>
          <p:cNvSpPr/>
          <p:nvPr/>
        </p:nvSpPr>
        <p:spPr>
          <a:xfrm>
            <a:off x="7581014" y="1190847"/>
            <a:ext cx="978195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1B98F-6655-6C73-F84A-BC5841F75A73}"/>
              </a:ext>
            </a:extLst>
          </p:cNvPr>
          <p:cNvSpPr/>
          <p:nvPr/>
        </p:nvSpPr>
        <p:spPr>
          <a:xfrm>
            <a:off x="1584251" y="2236381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0C01B-8675-6BA8-4400-6807067CDEA2}"/>
              </a:ext>
            </a:extLst>
          </p:cNvPr>
          <p:cNvSpPr/>
          <p:nvPr/>
        </p:nvSpPr>
        <p:spPr>
          <a:xfrm>
            <a:off x="1584250" y="4185685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7D465C-592D-762B-AF75-EC6B7B986228}"/>
              </a:ext>
            </a:extLst>
          </p:cNvPr>
          <p:cNvSpPr/>
          <p:nvPr/>
        </p:nvSpPr>
        <p:spPr>
          <a:xfrm>
            <a:off x="2394097" y="2672315"/>
            <a:ext cx="443024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E157C9-C121-C518-DE98-6828F8650C02}"/>
              </a:ext>
            </a:extLst>
          </p:cNvPr>
          <p:cNvSpPr/>
          <p:nvPr/>
        </p:nvSpPr>
        <p:spPr>
          <a:xfrm>
            <a:off x="2394097" y="3211032"/>
            <a:ext cx="443024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16B88F4-147D-DBFB-C781-74CBD0D749AA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2126512" y="1419447"/>
            <a:ext cx="5454502" cy="744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3EE56FEF-B7DA-D4B5-D94B-750F17C0D86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2126512" y="1493875"/>
            <a:ext cx="5454502" cy="96047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ED6F9FBD-462D-856F-B981-A7BDAC939566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2837122" y="1493875"/>
            <a:ext cx="4743893" cy="13964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7D1C756-285C-5305-3F2B-23930B102214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rot="10800000" flipV="1">
            <a:off x="2837122" y="1493874"/>
            <a:ext cx="4743893" cy="19351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B84DB46-24CA-7AB3-5003-ADC428CD3962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2126512" y="1493875"/>
            <a:ext cx="5454503" cy="290977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0CC1B6B-132D-0AE3-6B70-4E10904F1F2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54051" y="2672316"/>
            <a:ext cx="1331" cy="8364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879C074-A8E5-47C8-7679-874E29B3DB6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855382" y="2890283"/>
            <a:ext cx="538715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2537F98D-4642-8143-A1BB-B26AF35CDB7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60698" y="3427229"/>
            <a:ext cx="533399" cy="17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3A30CC-91EA-65D8-4D2B-65966E95E330}"/>
              </a:ext>
            </a:extLst>
          </p:cNvPr>
          <p:cNvSpPr txBox="1"/>
          <p:nvPr/>
        </p:nvSpPr>
        <p:spPr>
          <a:xfrm>
            <a:off x="5514753" y="2883193"/>
            <a:ext cx="29487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프로세스와 스레드를 동일하게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간주하여 동시에 실행한다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310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13491</TotalTime>
  <Words>737</Words>
  <Application>Microsoft Macintosh PowerPoint</Application>
  <PresentationFormat>와이드스크린</PresentationFormat>
  <Paragraphs>349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8" baseType="lpstr">
      <vt:lpstr>맑은 고딕</vt:lpstr>
      <vt:lpstr>Arial</vt:lpstr>
      <vt:lpstr>Wingdings</vt:lpstr>
      <vt:lpstr>Office 테마</vt:lpstr>
      <vt:lpstr>2022-08-26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607</cp:revision>
  <dcterms:created xsi:type="dcterms:W3CDTF">2022-07-12T09:40:21Z</dcterms:created>
  <dcterms:modified xsi:type="dcterms:W3CDTF">2022-08-28T11:06:23Z</dcterms:modified>
</cp:coreProperties>
</file>