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2022-07-25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1001486" y="1758042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A.class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D46C5-E3F0-6255-9D98-E881B5C01F6E}"/>
              </a:ext>
            </a:extLst>
          </p:cNvPr>
          <p:cNvSpPr txBox="1"/>
          <p:nvPr/>
        </p:nvSpPr>
        <p:spPr>
          <a:xfrm>
            <a:off x="1001486" y="1157011"/>
            <a:ext cx="16818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F7E1DE-89BC-6B69-846E-FE6C86DDC74C}"/>
              </a:ext>
            </a:extLst>
          </p:cNvPr>
          <p:cNvSpPr/>
          <p:nvPr/>
        </p:nvSpPr>
        <p:spPr>
          <a:xfrm>
            <a:off x="2558143" y="2188029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2558143" y="1818697"/>
            <a:ext cx="4898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A181FB-9CCA-7887-4153-295E893E098C}"/>
              </a:ext>
            </a:extLst>
          </p:cNvPr>
          <p:cNvSpPr/>
          <p:nvPr/>
        </p:nvSpPr>
        <p:spPr>
          <a:xfrm>
            <a:off x="2558143" y="3030892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08ECE-4590-13BC-841E-22E3F179472D}"/>
              </a:ext>
            </a:extLst>
          </p:cNvPr>
          <p:cNvSpPr txBox="1"/>
          <p:nvPr/>
        </p:nvSpPr>
        <p:spPr>
          <a:xfrm>
            <a:off x="2558143" y="2661560"/>
            <a:ext cx="48985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1A76D-D19B-6AD7-5BA5-8CA32453495A}"/>
              </a:ext>
            </a:extLst>
          </p:cNvPr>
          <p:cNvSpPr txBox="1"/>
          <p:nvPr/>
        </p:nvSpPr>
        <p:spPr>
          <a:xfrm>
            <a:off x="4340679" y="1157011"/>
            <a:ext cx="16818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JVM Stack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BBFAB-DE91-2286-284D-02F1C16A7990}"/>
              </a:ext>
            </a:extLst>
          </p:cNvPr>
          <p:cNvSpPr txBox="1"/>
          <p:nvPr/>
        </p:nvSpPr>
        <p:spPr>
          <a:xfrm>
            <a:off x="7519309" y="1157011"/>
            <a:ext cx="16818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A35FFA-9B2A-9DF3-5ADF-B7877B07BE56}"/>
              </a:ext>
            </a:extLst>
          </p:cNvPr>
          <p:cNvCxnSpPr/>
          <p:nvPr/>
        </p:nvCxnSpPr>
        <p:spPr>
          <a:xfrm>
            <a:off x="3592286" y="685800"/>
            <a:ext cx="0" cy="54428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776CCE1-8F6F-6D0E-A2C8-8F2AA2D51AFD}"/>
              </a:ext>
            </a:extLst>
          </p:cNvPr>
          <p:cNvCxnSpPr/>
          <p:nvPr/>
        </p:nvCxnSpPr>
        <p:spPr>
          <a:xfrm>
            <a:off x="6770915" y="641478"/>
            <a:ext cx="0" cy="54428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6FDD829-6F33-927F-AB5A-07128F511502}"/>
              </a:ext>
            </a:extLst>
          </p:cNvPr>
          <p:cNvCxnSpPr>
            <a:cxnSpLocks/>
            <a:stCxn id="29" idx="1"/>
            <a:endCxn id="15" idx="3"/>
          </p:cNvCxnSpPr>
          <p:nvPr/>
        </p:nvCxnSpPr>
        <p:spPr>
          <a:xfrm flipH="1" flipV="1">
            <a:off x="3048000" y="2003363"/>
            <a:ext cx="699410" cy="28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38EA16-F109-DE96-0B9B-4EF3BF89E6EF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>
            <a:off x="3048000" y="2286291"/>
            <a:ext cx="699410" cy="55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270C4B-87E5-FCC4-CCA0-AE49E44E54DC}"/>
              </a:ext>
            </a:extLst>
          </p:cNvPr>
          <p:cNvSpPr txBox="1"/>
          <p:nvPr/>
        </p:nvSpPr>
        <p:spPr>
          <a:xfrm>
            <a:off x="3747410" y="2101625"/>
            <a:ext cx="130084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Static </a:t>
            </a:r>
            <a:r>
              <a:rPr lang="ko-KR" altLang="en-US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0409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DDAE27-586A-5DCB-EF2D-C4CC52A897A5}"/>
              </a:ext>
            </a:extLst>
          </p:cNvPr>
          <p:cNvSpPr/>
          <p:nvPr/>
        </p:nvSpPr>
        <p:spPr>
          <a:xfrm>
            <a:off x="5295897" y="940833"/>
            <a:ext cx="3309259" cy="4142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783772" y="1916227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.class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D46C5-E3F0-6255-9D98-E881B5C01F6E}"/>
              </a:ext>
            </a:extLst>
          </p:cNvPr>
          <p:cNvSpPr txBox="1"/>
          <p:nvPr/>
        </p:nvSpPr>
        <p:spPr>
          <a:xfrm>
            <a:off x="5268684" y="571501"/>
            <a:ext cx="16818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5777591" y="1484767"/>
            <a:ext cx="22451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메소드 코드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6FDD829-6F33-927F-AB5A-07128F51150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2465615" y="1669433"/>
            <a:ext cx="3311976" cy="1117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38EA16-F109-DE96-0B9B-4EF3BF89E6EF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2465615" y="2786695"/>
            <a:ext cx="3311976" cy="160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9C5D22-1330-E9C6-8996-F96515B86BD5}"/>
              </a:ext>
            </a:extLst>
          </p:cNvPr>
          <p:cNvSpPr txBox="1"/>
          <p:nvPr/>
        </p:nvSpPr>
        <p:spPr>
          <a:xfrm>
            <a:off x="5777591" y="2386312"/>
            <a:ext cx="22451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 코드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4FBBB1-6CAC-DF42-C194-BB549113AB7D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2465615" y="2570978"/>
            <a:ext cx="3311976" cy="21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0C6CB1-2BC8-2883-ECDA-E0EAE4EB1A51}"/>
              </a:ext>
            </a:extLst>
          </p:cNvPr>
          <p:cNvSpPr txBox="1"/>
          <p:nvPr/>
        </p:nvSpPr>
        <p:spPr>
          <a:xfrm>
            <a:off x="5777591" y="3307541"/>
            <a:ext cx="22451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상속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E37CBD-4110-EF26-E2F2-0AD22B75158D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465615" y="2786695"/>
            <a:ext cx="3311976" cy="705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54C74A-846C-CD90-4E0A-3CB5FC2258BF}"/>
              </a:ext>
            </a:extLst>
          </p:cNvPr>
          <p:cNvSpPr txBox="1"/>
          <p:nvPr/>
        </p:nvSpPr>
        <p:spPr>
          <a:xfrm>
            <a:off x="5777591" y="4208605"/>
            <a:ext cx="22451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751BC-535F-0CFD-A584-6D487AF6092F}"/>
              </a:ext>
            </a:extLst>
          </p:cNvPr>
          <p:cNvSpPr txBox="1"/>
          <p:nvPr/>
        </p:nvSpPr>
        <p:spPr>
          <a:xfrm>
            <a:off x="3482066" y="2530715"/>
            <a:ext cx="157298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정리해서</a:t>
            </a:r>
            <a:endParaRPr lang="en-US" altLang="ko-KR" dirty="0"/>
          </a:p>
          <a:p>
            <a:pPr algn="ctr"/>
            <a:r>
              <a:rPr lang="ko-KR" altLang="en-US" dirty="0"/>
              <a:t>로딩</a:t>
            </a:r>
            <a:r>
              <a:rPr lang="en-US" altLang="ko-KR" dirty="0"/>
              <a:t>(</a:t>
            </a:r>
            <a:r>
              <a:rPr lang="ko-KR" altLang="en-US" dirty="0"/>
              <a:t>배치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36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4E66E4-DA61-9F95-699B-D447EC5C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20" y="1005495"/>
            <a:ext cx="3731593" cy="441188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51B0666-0BC1-BDD1-D990-1248C5814AE0}"/>
              </a:ext>
            </a:extLst>
          </p:cNvPr>
          <p:cNvSpPr/>
          <p:nvPr/>
        </p:nvSpPr>
        <p:spPr>
          <a:xfrm>
            <a:off x="376659" y="1534886"/>
            <a:ext cx="4572000" cy="10851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DB1C29-4D9F-9CCC-07D9-050FDFC06572}"/>
              </a:ext>
            </a:extLst>
          </p:cNvPr>
          <p:cNvSpPr/>
          <p:nvPr/>
        </p:nvSpPr>
        <p:spPr>
          <a:xfrm>
            <a:off x="205760" y="435579"/>
            <a:ext cx="4913798" cy="5551714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3D4B239-2B12-7A77-7D3C-EE5888E3E7A5}"/>
              </a:ext>
            </a:extLst>
          </p:cNvPr>
          <p:cNvCxnSpPr>
            <a:cxnSpLocks/>
            <a:stCxn id="17" idx="6"/>
            <a:endCxn id="29" idx="1"/>
          </p:cNvCxnSpPr>
          <p:nvPr/>
        </p:nvCxnSpPr>
        <p:spPr>
          <a:xfrm flipV="1">
            <a:off x="5119558" y="1754272"/>
            <a:ext cx="2438400" cy="1457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B9ECB7-E598-1616-7ED9-1460B3101853}"/>
              </a:ext>
            </a:extLst>
          </p:cNvPr>
          <p:cNvCxnSpPr>
            <a:cxnSpLocks/>
            <a:stCxn id="5" idx="6"/>
            <a:endCxn id="32" idx="1"/>
          </p:cNvCxnSpPr>
          <p:nvPr/>
        </p:nvCxnSpPr>
        <p:spPr>
          <a:xfrm>
            <a:off x="4948659" y="2077437"/>
            <a:ext cx="2609300" cy="2017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7F0A83-AEA0-A56A-D3DF-892A1B74011B}"/>
              </a:ext>
            </a:extLst>
          </p:cNvPr>
          <p:cNvSpPr txBox="1"/>
          <p:nvPr/>
        </p:nvSpPr>
        <p:spPr>
          <a:xfrm>
            <a:off x="7557958" y="1431106"/>
            <a:ext cx="38045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Exam0140.class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여기에는 </a:t>
            </a:r>
            <a:r>
              <a:rPr lang="en-US" altLang="ko-KR" dirty="0"/>
              <a:t>class A</a:t>
            </a:r>
            <a:r>
              <a:rPr lang="ko-KR" altLang="en-US" dirty="0"/>
              <a:t>는 포함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927E01-CFE1-A45C-5865-2514B74CE999}"/>
              </a:ext>
            </a:extLst>
          </p:cNvPr>
          <p:cNvSpPr txBox="1"/>
          <p:nvPr/>
        </p:nvSpPr>
        <p:spPr>
          <a:xfrm>
            <a:off x="7557959" y="3910509"/>
            <a:ext cx="380452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Exam0140$A.class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017465F-55D5-6890-8B18-6B9BE79F8BD8}"/>
              </a:ext>
            </a:extLst>
          </p:cNvPr>
          <p:cNvSpPr/>
          <p:nvPr/>
        </p:nvSpPr>
        <p:spPr>
          <a:xfrm>
            <a:off x="5401520" y="2421204"/>
            <a:ext cx="1553385" cy="68753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C3C26-C88E-5974-916E-7EEB47A93C66}"/>
              </a:ext>
            </a:extLst>
          </p:cNvPr>
          <p:cNvSpPr txBox="1"/>
          <p:nvPr/>
        </p:nvSpPr>
        <p:spPr>
          <a:xfrm>
            <a:off x="5336205" y="1965263"/>
            <a:ext cx="130407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컴파일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73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6DDF57-EEAE-5130-556B-766604F9B338}"/>
              </a:ext>
            </a:extLst>
          </p:cNvPr>
          <p:cNvSpPr/>
          <p:nvPr/>
        </p:nvSpPr>
        <p:spPr>
          <a:xfrm>
            <a:off x="816429" y="1023257"/>
            <a:ext cx="2950028" cy="4778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9EC28A-E392-E607-4CF8-AEE678905586}"/>
              </a:ext>
            </a:extLst>
          </p:cNvPr>
          <p:cNvSpPr/>
          <p:nvPr/>
        </p:nvSpPr>
        <p:spPr>
          <a:xfrm>
            <a:off x="4789714" y="1469572"/>
            <a:ext cx="2743200" cy="147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1687286" y="2069850"/>
            <a:ext cx="7728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70C4B-87E5-FCC4-CCA0-AE49E44E54DC}"/>
              </a:ext>
            </a:extLst>
          </p:cNvPr>
          <p:cNvSpPr txBox="1"/>
          <p:nvPr/>
        </p:nvSpPr>
        <p:spPr>
          <a:xfrm>
            <a:off x="5185686" y="2069850"/>
            <a:ext cx="75791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D5680-642D-3CAF-51BC-75E353A04ED9}"/>
              </a:ext>
            </a:extLst>
          </p:cNvPr>
          <p:cNvSpPr txBox="1"/>
          <p:nvPr/>
        </p:nvSpPr>
        <p:spPr>
          <a:xfrm>
            <a:off x="2460171" y="2069850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.m2();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AB2A-7E68-4F90-E36B-273C2EA1C082}"/>
              </a:ext>
            </a:extLst>
          </p:cNvPr>
          <p:cNvSpPr txBox="1"/>
          <p:nvPr/>
        </p:nvSpPr>
        <p:spPr>
          <a:xfrm>
            <a:off x="5943600" y="2059746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.value;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5A961E-D27C-34AC-BEA7-941B147699FB}"/>
              </a:ext>
            </a:extLst>
          </p:cNvPr>
          <p:cNvSpPr txBox="1"/>
          <p:nvPr/>
        </p:nvSpPr>
        <p:spPr>
          <a:xfrm>
            <a:off x="4789714" y="1100239"/>
            <a:ext cx="9252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m2()</a:t>
            </a:r>
            <a:endParaRPr lang="ko-KR" altLang="en-US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15526B29-2410-5D0F-E310-3739A8B86407}"/>
              </a:ext>
            </a:extLst>
          </p:cNvPr>
          <p:cNvCxnSpPr>
            <a:stCxn id="15" idx="0"/>
            <a:endCxn id="29" idx="0"/>
          </p:cNvCxnSpPr>
          <p:nvPr/>
        </p:nvCxnSpPr>
        <p:spPr>
          <a:xfrm rot="5400000" flipH="1" flipV="1">
            <a:off x="3819186" y="324393"/>
            <a:ext cx="12700" cy="3490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BDC843-BFDA-7FF1-7B09-DB71CD9AE3C6}"/>
              </a:ext>
            </a:extLst>
          </p:cNvPr>
          <p:cNvSpPr/>
          <p:nvPr/>
        </p:nvSpPr>
        <p:spPr>
          <a:xfrm>
            <a:off x="4789714" y="3798333"/>
            <a:ext cx="2743200" cy="147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CF404-7F02-3FC2-4DF7-4C034B9CF480}"/>
              </a:ext>
            </a:extLst>
          </p:cNvPr>
          <p:cNvSpPr txBox="1"/>
          <p:nvPr/>
        </p:nvSpPr>
        <p:spPr>
          <a:xfrm>
            <a:off x="1687286" y="4398611"/>
            <a:ext cx="7728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273A9B-BC82-7989-F242-CB8FA722A51C}"/>
              </a:ext>
            </a:extLst>
          </p:cNvPr>
          <p:cNvSpPr txBox="1"/>
          <p:nvPr/>
        </p:nvSpPr>
        <p:spPr>
          <a:xfrm>
            <a:off x="5185686" y="4398611"/>
            <a:ext cx="75791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92432C-58C1-649D-F0E9-6EA55D1F9F85}"/>
              </a:ext>
            </a:extLst>
          </p:cNvPr>
          <p:cNvSpPr txBox="1"/>
          <p:nvPr/>
        </p:nvSpPr>
        <p:spPr>
          <a:xfrm>
            <a:off x="2460171" y="4398611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.m2();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35F9ED-5FD2-95B5-254A-30FC7E6C562D}"/>
              </a:ext>
            </a:extLst>
          </p:cNvPr>
          <p:cNvSpPr txBox="1"/>
          <p:nvPr/>
        </p:nvSpPr>
        <p:spPr>
          <a:xfrm>
            <a:off x="5943600" y="4388507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.value;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344190-92DA-F8AA-2036-3B9F6C284EFF}"/>
              </a:ext>
            </a:extLst>
          </p:cNvPr>
          <p:cNvSpPr txBox="1"/>
          <p:nvPr/>
        </p:nvSpPr>
        <p:spPr>
          <a:xfrm>
            <a:off x="4789714" y="3429000"/>
            <a:ext cx="9252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m2()</a:t>
            </a:r>
            <a:endParaRPr lang="ko-KR" altLang="en-US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C658B8ED-CAEB-FD8B-79B9-045146A55F65}"/>
              </a:ext>
            </a:extLst>
          </p:cNvPr>
          <p:cNvCxnSpPr>
            <a:stCxn id="34" idx="0"/>
            <a:endCxn id="35" idx="0"/>
          </p:cNvCxnSpPr>
          <p:nvPr/>
        </p:nvCxnSpPr>
        <p:spPr>
          <a:xfrm rot="5400000" flipH="1" flipV="1">
            <a:off x="3819186" y="2653154"/>
            <a:ext cx="12700" cy="3490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11EE72-FA7D-9FE8-3B0C-0C4F613F090E}"/>
              </a:ext>
            </a:extLst>
          </p:cNvPr>
          <p:cNvSpPr txBox="1"/>
          <p:nvPr/>
        </p:nvSpPr>
        <p:spPr>
          <a:xfrm>
            <a:off x="813936" y="653925"/>
            <a:ext cx="20816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Exam0220.class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5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6DDF57-EEAE-5130-556B-766604F9B338}"/>
              </a:ext>
            </a:extLst>
          </p:cNvPr>
          <p:cNvSpPr/>
          <p:nvPr/>
        </p:nvSpPr>
        <p:spPr>
          <a:xfrm>
            <a:off x="816429" y="1023257"/>
            <a:ext cx="2950028" cy="4778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9EC28A-E392-E607-4CF8-AEE678905586}"/>
              </a:ext>
            </a:extLst>
          </p:cNvPr>
          <p:cNvSpPr/>
          <p:nvPr/>
        </p:nvSpPr>
        <p:spPr>
          <a:xfrm>
            <a:off x="4789714" y="1469572"/>
            <a:ext cx="2743200" cy="147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1687286" y="2069850"/>
            <a:ext cx="7728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70C4B-87E5-FCC4-CCA0-AE49E44E54DC}"/>
              </a:ext>
            </a:extLst>
          </p:cNvPr>
          <p:cNvSpPr txBox="1"/>
          <p:nvPr/>
        </p:nvSpPr>
        <p:spPr>
          <a:xfrm>
            <a:off x="5185686" y="2069850"/>
            <a:ext cx="75791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D5680-642D-3CAF-51BC-75E353A04ED9}"/>
              </a:ext>
            </a:extLst>
          </p:cNvPr>
          <p:cNvSpPr txBox="1"/>
          <p:nvPr/>
        </p:nvSpPr>
        <p:spPr>
          <a:xfrm>
            <a:off x="2460171" y="2069850"/>
            <a:ext cx="12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.plus(123);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AB2A-7E68-4F90-E36B-273C2EA1C082}"/>
              </a:ext>
            </a:extLst>
          </p:cNvPr>
          <p:cNvSpPr txBox="1"/>
          <p:nvPr/>
        </p:nvSpPr>
        <p:spPr>
          <a:xfrm>
            <a:off x="5943600" y="2059746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.result;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5A961E-D27C-34AC-BEA7-941B147699FB}"/>
              </a:ext>
            </a:extLst>
          </p:cNvPr>
          <p:cNvSpPr txBox="1"/>
          <p:nvPr/>
        </p:nvSpPr>
        <p:spPr>
          <a:xfrm>
            <a:off x="4789714" y="1100239"/>
            <a:ext cx="9252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plus()</a:t>
            </a:r>
            <a:endParaRPr lang="ko-KR" altLang="en-US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15526B29-2410-5D0F-E310-3739A8B86407}"/>
              </a:ext>
            </a:extLst>
          </p:cNvPr>
          <p:cNvCxnSpPr>
            <a:stCxn id="15" idx="0"/>
            <a:endCxn id="29" idx="0"/>
          </p:cNvCxnSpPr>
          <p:nvPr/>
        </p:nvCxnSpPr>
        <p:spPr>
          <a:xfrm rot="5400000" flipH="1" flipV="1">
            <a:off x="3819186" y="324393"/>
            <a:ext cx="12700" cy="3490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BDC843-BFDA-7FF1-7B09-DB71CD9AE3C6}"/>
              </a:ext>
            </a:extLst>
          </p:cNvPr>
          <p:cNvSpPr/>
          <p:nvPr/>
        </p:nvSpPr>
        <p:spPr>
          <a:xfrm>
            <a:off x="4789714" y="3798333"/>
            <a:ext cx="2743200" cy="147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CF404-7F02-3FC2-4DF7-4C034B9CF480}"/>
              </a:ext>
            </a:extLst>
          </p:cNvPr>
          <p:cNvSpPr txBox="1"/>
          <p:nvPr/>
        </p:nvSpPr>
        <p:spPr>
          <a:xfrm>
            <a:off x="1687286" y="4398611"/>
            <a:ext cx="7728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273A9B-BC82-7989-F242-CB8FA722A51C}"/>
              </a:ext>
            </a:extLst>
          </p:cNvPr>
          <p:cNvSpPr txBox="1"/>
          <p:nvPr/>
        </p:nvSpPr>
        <p:spPr>
          <a:xfrm>
            <a:off x="5185686" y="4398611"/>
            <a:ext cx="75791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92432C-58C1-649D-F0E9-6EA55D1F9F85}"/>
              </a:ext>
            </a:extLst>
          </p:cNvPr>
          <p:cNvSpPr txBox="1"/>
          <p:nvPr/>
        </p:nvSpPr>
        <p:spPr>
          <a:xfrm>
            <a:off x="2460171" y="4398611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.plus(30);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35F9ED-5FD2-95B5-254A-30FC7E6C562D}"/>
              </a:ext>
            </a:extLst>
          </p:cNvPr>
          <p:cNvSpPr txBox="1"/>
          <p:nvPr/>
        </p:nvSpPr>
        <p:spPr>
          <a:xfrm>
            <a:off x="5943600" y="4388507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result;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344190-92DA-F8AA-2036-3B9F6C284EFF}"/>
              </a:ext>
            </a:extLst>
          </p:cNvPr>
          <p:cNvSpPr txBox="1"/>
          <p:nvPr/>
        </p:nvSpPr>
        <p:spPr>
          <a:xfrm>
            <a:off x="4789714" y="3429000"/>
            <a:ext cx="9252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plus()</a:t>
            </a:r>
            <a:endParaRPr lang="ko-KR" altLang="en-US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C658B8ED-CAEB-FD8B-79B9-045146A55F65}"/>
              </a:ext>
            </a:extLst>
          </p:cNvPr>
          <p:cNvCxnSpPr>
            <a:stCxn id="34" idx="0"/>
            <a:endCxn id="35" idx="0"/>
          </p:cNvCxnSpPr>
          <p:nvPr/>
        </p:nvCxnSpPr>
        <p:spPr>
          <a:xfrm rot="5400000" flipH="1" flipV="1">
            <a:off x="3819186" y="2653154"/>
            <a:ext cx="12700" cy="349091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11EE72-FA7D-9FE8-3B0C-0C4F613F090E}"/>
              </a:ext>
            </a:extLst>
          </p:cNvPr>
          <p:cNvSpPr txBox="1"/>
          <p:nvPr/>
        </p:nvSpPr>
        <p:spPr>
          <a:xfrm>
            <a:off x="813936" y="653925"/>
            <a:ext cx="20816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Exam0230.class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15B7771-76C5-34E8-B5BE-D8F986AECD6C}"/>
              </a:ext>
            </a:extLst>
          </p:cNvPr>
          <p:cNvSpPr/>
          <p:nvPr/>
        </p:nvSpPr>
        <p:spPr>
          <a:xfrm>
            <a:off x="7790530" y="1828612"/>
            <a:ext cx="937319" cy="851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5F41CF-FCA4-851A-4BAE-E5F4ACC7DA47}"/>
              </a:ext>
            </a:extLst>
          </p:cNvPr>
          <p:cNvSpPr/>
          <p:nvPr/>
        </p:nvSpPr>
        <p:spPr>
          <a:xfrm>
            <a:off x="7790530" y="4147269"/>
            <a:ext cx="937319" cy="851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DFC20F9-CCBD-7A42-3D1D-4068704A479A}"/>
              </a:ext>
            </a:extLst>
          </p:cNvPr>
          <p:cNvCxnSpPr>
            <a:stCxn id="28" idx="3"/>
          </p:cNvCxnSpPr>
          <p:nvPr/>
        </p:nvCxnSpPr>
        <p:spPr>
          <a:xfrm>
            <a:off x="6966857" y="2244412"/>
            <a:ext cx="217714" cy="1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711B67-E0CF-D371-D2C9-B274B28B3BE7}"/>
              </a:ext>
            </a:extLst>
          </p:cNvPr>
          <p:cNvCxnSpPr>
            <a:cxnSpLocks/>
            <a:stCxn id="28" idx="3"/>
            <a:endCxn id="2" idx="2"/>
          </p:cNvCxnSpPr>
          <p:nvPr/>
        </p:nvCxnSpPr>
        <p:spPr>
          <a:xfrm>
            <a:off x="6966857" y="2244412"/>
            <a:ext cx="823673" cy="10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9E7C79-C22E-1944-24D7-6D0AD24ABF62}"/>
              </a:ext>
            </a:extLst>
          </p:cNvPr>
          <p:cNvCxnSpPr>
            <a:cxnSpLocks/>
            <a:stCxn id="37" idx="3"/>
            <a:endCxn id="19" idx="2"/>
          </p:cNvCxnSpPr>
          <p:nvPr/>
        </p:nvCxnSpPr>
        <p:spPr>
          <a:xfrm>
            <a:off x="6966857" y="4573173"/>
            <a:ext cx="823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1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168D59-CC4B-9463-F517-319B5FCA266B}"/>
              </a:ext>
            </a:extLst>
          </p:cNvPr>
          <p:cNvSpPr/>
          <p:nvPr/>
        </p:nvSpPr>
        <p:spPr>
          <a:xfrm>
            <a:off x="914400" y="1126671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62572F-B613-4C09-88D6-10126B745312}"/>
              </a:ext>
            </a:extLst>
          </p:cNvPr>
          <p:cNvSpPr/>
          <p:nvPr/>
        </p:nvSpPr>
        <p:spPr>
          <a:xfrm>
            <a:off x="4528457" y="1126670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4935C3-FA67-A5A1-6CF8-570D63366A08}"/>
              </a:ext>
            </a:extLst>
          </p:cNvPr>
          <p:cNvSpPr/>
          <p:nvPr/>
        </p:nvSpPr>
        <p:spPr>
          <a:xfrm>
            <a:off x="8754834" y="439238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en-US" altLang="ko-KR" b="1" dirty="0"/>
              <a:t>oa</a:t>
            </a:r>
            <a:r>
              <a:rPr lang="en-US" altLang="ko-KR" dirty="0"/>
              <a:t>rd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2A39FF-8FB4-9F5D-261A-22E0718716F7}"/>
              </a:ext>
            </a:extLst>
          </p:cNvPr>
          <p:cNvSpPr/>
          <p:nvPr/>
        </p:nvSpPr>
        <p:spPr>
          <a:xfrm>
            <a:off x="8754835" y="275952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Prompt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64AF71-767B-373C-3B0E-031DC85597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96243" y="1796142"/>
            <a:ext cx="193221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E3913B-8A40-EBDB-598F-90E487CFB71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10300" y="1796142"/>
            <a:ext cx="2544535" cy="163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14CBE6-77A3-64EA-7736-8F4731A7D5F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210300" y="1796142"/>
            <a:ext cx="2544534" cy="326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C104E2-B509-7B41-84A9-9EEDB232863F}"/>
              </a:ext>
            </a:extLst>
          </p:cNvPr>
          <p:cNvSpPr/>
          <p:nvPr/>
        </p:nvSpPr>
        <p:spPr>
          <a:xfrm>
            <a:off x="4528457" y="4392387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BoardList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A165C3-71DB-915A-7D47-81713817239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369379" y="2465613"/>
            <a:ext cx="0" cy="1926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E66DB9-F2E2-1FC9-2FAE-CEA027FB996A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6210300" y="5061859"/>
            <a:ext cx="25445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54413E-7C59-EF8F-6949-C7AA1EA288D3}"/>
              </a:ext>
            </a:extLst>
          </p:cNvPr>
          <p:cNvSpPr/>
          <p:nvPr/>
        </p:nvSpPr>
        <p:spPr>
          <a:xfrm>
            <a:off x="8754834" y="1126668"/>
            <a:ext cx="1681843" cy="13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F9D4EE-279C-7D1F-6908-EA4CB212990A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6210300" y="1796140"/>
            <a:ext cx="254453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18702A-94EF-D382-A999-1F20C83E14CD}"/>
              </a:ext>
            </a:extLst>
          </p:cNvPr>
          <p:cNvSpPr txBox="1"/>
          <p:nvPr/>
        </p:nvSpPr>
        <p:spPr>
          <a:xfrm>
            <a:off x="2626178" y="2817867"/>
            <a:ext cx="1828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데이터목록을</a:t>
            </a:r>
            <a:endParaRPr lang="en-US" altLang="ko-KR" dirty="0"/>
          </a:p>
          <a:p>
            <a:r>
              <a:rPr lang="ko-KR" altLang="en-US" dirty="0"/>
              <a:t>관리하는 코드</a:t>
            </a:r>
            <a:endParaRPr lang="en-US" altLang="ko-KR" dirty="0"/>
          </a:p>
          <a:p>
            <a:r>
              <a:rPr lang="ko-KR" altLang="en-US" b="1" dirty="0"/>
              <a:t>분리</a:t>
            </a:r>
          </a:p>
        </p:txBody>
      </p:sp>
      <p:sp>
        <p:nvSpPr>
          <p:cNvPr id="38" name="화살표: 왼쪽 37">
            <a:extLst>
              <a:ext uri="{FF2B5EF4-FFF2-40B4-BE49-F238E27FC236}">
                <a16:creationId xmlns:a16="http://schemas.microsoft.com/office/drawing/2014/main" id="{3D25EAB9-2D3D-DBC7-69AF-462190E6A491}"/>
              </a:ext>
            </a:extLst>
          </p:cNvPr>
          <p:cNvSpPr/>
          <p:nvPr/>
        </p:nvSpPr>
        <p:spPr>
          <a:xfrm>
            <a:off x="4596493" y="3175629"/>
            <a:ext cx="489857" cy="2078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C24445-1FBA-B2BD-7C2B-636AA4316226}"/>
              </a:ext>
            </a:extLst>
          </p:cNvPr>
          <p:cNvSpPr txBox="1"/>
          <p:nvPr/>
        </p:nvSpPr>
        <p:spPr>
          <a:xfrm>
            <a:off x="3665763" y="6100662"/>
            <a:ext cx="34072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목록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관리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5E4A38A-76E8-B103-B041-40AB71924C7D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5369378" y="5731330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0D5FAD-86DB-1EC3-FCCE-05ADD899A3F8}"/>
              </a:ext>
            </a:extLst>
          </p:cNvPr>
          <p:cNvSpPr txBox="1"/>
          <p:nvPr/>
        </p:nvSpPr>
        <p:spPr>
          <a:xfrm>
            <a:off x="3665763" y="388006"/>
            <a:ext cx="34072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OI </a:t>
            </a:r>
            <a:r>
              <a:rPr lang="ko-KR" altLang="en-US" dirty="0"/>
              <a:t>처리 </a:t>
            </a:r>
            <a:r>
              <a:rPr lang="en-US" altLang="ko-KR" dirty="0"/>
              <a:t>(</a:t>
            </a:r>
            <a:r>
              <a:rPr lang="ko-KR" altLang="en-US" dirty="0"/>
              <a:t>데이터 입출력</a:t>
            </a:r>
            <a:r>
              <a:rPr lang="en-US" altLang="ko-KR" dirty="0"/>
              <a:t>) </a:t>
            </a:r>
            <a:r>
              <a:rPr lang="ko-KR" altLang="en-US" dirty="0"/>
              <a:t>관리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52892D-0874-B811-88A7-E6A69EBB374E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5369378" y="757338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9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121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2022-07-25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 지민</cp:lastModifiedBy>
  <cp:revision>61</cp:revision>
  <dcterms:created xsi:type="dcterms:W3CDTF">2022-07-12T09:40:21Z</dcterms:created>
  <dcterms:modified xsi:type="dcterms:W3CDTF">2022-07-25T10:42:32Z</dcterms:modified>
</cp:coreProperties>
</file>