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/>
              <a:t>2022.09.</a:t>
            </a:r>
            <a:r>
              <a:rPr kumimoji="1" lang="en-US" altLang="ko-KR"/>
              <a:t>28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83</Words>
  <Application>Microsoft Macintosh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2022.09.28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31</cp:revision>
  <dcterms:created xsi:type="dcterms:W3CDTF">2022-09-19T23:54:28Z</dcterms:created>
  <dcterms:modified xsi:type="dcterms:W3CDTF">2022-09-28T02:21:58Z</dcterms:modified>
</cp:coreProperties>
</file>