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5" r:id="rId50"/>
    <p:sldId id="304" r:id="rId51"/>
    <p:sldId id="306" r:id="rId52"/>
    <p:sldId id="307" r:id="rId5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94673"/>
  </p:normalViewPr>
  <p:slideViewPr>
    <p:cSldViewPr snapToGrid="0">
      <p:cViewPr varScale="1">
        <p:scale>
          <a:sx n="137" d="100"/>
          <a:sy n="137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E35C5-0701-60E2-08FC-E7BCE1AB06C8}"/>
              </a:ext>
            </a:extLst>
          </p:cNvPr>
          <p:cNvSpPr/>
          <p:nvPr/>
        </p:nvSpPr>
        <p:spPr>
          <a:xfrm>
            <a:off x="2432451" y="2886064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D5FBC4-C901-3B78-000B-B64E2D28C0C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583289" y="3117291"/>
            <a:ext cx="2223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1DBA-611E-E334-047C-F5895669D9B2}"/>
              </a:ext>
            </a:extLst>
          </p:cNvPr>
          <p:cNvSpPr/>
          <p:nvPr/>
        </p:nvSpPr>
        <p:spPr>
          <a:xfrm>
            <a:off x="191783" y="2962263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AADAF1-BDA9-28B3-EFFC-9D727E07344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42720" y="3117292"/>
            <a:ext cx="88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CA64C-53B4-1ACD-209D-C38A85CA3665}"/>
              </a:ext>
            </a:extLst>
          </p:cNvPr>
          <p:cNvSpPr/>
          <p:nvPr/>
        </p:nvSpPr>
        <p:spPr>
          <a:xfrm>
            <a:off x="6807200" y="1946849"/>
            <a:ext cx="5068711" cy="234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요청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을 처리할 페이지 컨트롤러의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찾는다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핸들러의</a:t>
            </a:r>
            <a:r>
              <a:rPr kumimoji="1" lang="ko-KR" altLang="en-US" sz="1400" dirty="0"/>
              <a:t> 파라미터를 알아낸다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핸들러에게</a:t>
            </a:r>
            <a:r>
              <a:rPr kumimoji="1" lang="ko-KR" altLang="en-US" sz="1400" dirty="0"/>
              <a:t> 넘겨줄 파라미터 값을 준비한다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준비한 파라미터 값을 가지고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호출한다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리턴한</a:t>
            </a:r>
            <a:r>
              <a:rPr kumimoji="1" lang="ko-KR" altLang="en-US" sz="1400" dirty="0"/>
              <a:t> 값을 분석한다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 err="1"/>
              <a:t>ServletRequest</a:t>
            </a:r>
            <a:r>
              <a:rPr kumimoji="1" lang="ko-KR" altLang="en-US" sz="1400" dirty="0"/>
              <a:t> 보관소에 </a:t>
            </a:r>
            <a:r>
              <a:rPr kumimoji="1" lang="ko-KR" altLang="en-US" sz="1400" dirty="0" err="1"/>
              <a:t>담아야할</a:t>
            </a:r>
            <a:r>
              <a:rPr kumimoji="1" lang="ko-KR" altLang="en-US" sz="1400" dirty="0"/>
              <a:t> 값은 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뷰 컴포넌트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은 해당 뷰 컴포넌트를 실행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/>
              <a:t>Client</a:t>
            </a:r>
            <a:r>
              <a:rPr kumimoji="1" lang="ko-KR" altLang="en-US" sz="1400" dirty="0"/>
              <a:t>에게 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30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D652CA-BF83-FFDB-F21D-B7C8899B9A73}"/>
              </a:ext>
            </a:extLst>
          </p:cNvPr>
          <p:cNvSpPr/>
          <p:nvPr/>
        </p:nvSpPr>
        <p:spPr>
          <a:xfrm>
            <a:off x="101600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2E6-635E-83BE-00C8-C2217D6B8948}"/>
              </a:ext>
            </a:extLst>
          </p:cNvPr>
          <p:cNvSpPr/>
          <p:nvPr/>
        </p:nvSpPr>
        <p:spPr>
          <a:xfrm>
            <a:off x="421907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&lt;&lt;Page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BoardController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AA423-BBB2-21B8-E861-32208171E1CB}"/>
              </a:ext>
            </a:extLst>
          </p:cNvPr>
          <p:cNvSpPr/>
          <p:nvPr/>
        </p:nvSpPr>
        <p:spPr>
          <a:xfrm>
            <a:off x="7609453" y="1166550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646378-B2B2-022E-2F75-0C00F4FBE91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6839" y="1397778"/>
            <a:ext cx="1052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21917C-1221-98CC-636E-1510DCBA68B0}"/>
              </a:ext>
            </a:extLst>
          </p:cNvPr>
          <p:cNvSpPr/>
          <p:nvPr/>
        </p:nvSpPr>
        <p:spPr>
          <a:xfrm>
            <a:off x="3353547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5DBF8B-D547-19BE-26C4-AECC53FF75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9909" y="1397778"/>
            <a:ext cx="123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E86476-D701-85FA-FB22-6AD45469AD5D}"/>
              </a:ext>
            </a:extLst>
          </p:cNvPr>
          <p:cNvSpPr/>
          <p:nvPr/>
        </p:nvSpPr>
        <p:spPr>
          <a:xfrm>
            <a:off x="6599103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1F0BE-A7D8-7BCB-7800-4F7F9782718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294489" y="1629006"/>
            <a:ext cx="1" cy="141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8981F-DDB9-EAEC-8B3E-E18A43025AF9}"/>
              </a:ext>
            </a:extLst>
          </p:cNvPr>
          <p:cNvSpPr/>
          <p:nvPr/>
        </p:nvSpPr>
        <p:spPr>
          <a:xfrm>
            <a:off x="4425615" y="304838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ModelAndView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9EAB0-8735-C16E-D1E9-DEFA4FFCE8C2}"/>
              </a:ext>
            </a:extLst>
          </p:cNvPr>
          <p:cNvSpPr/>
          <p:nvPr/>
        </p:nvSpPr>
        <p:spPr>
          <a:xfrm>
            <a:off x="4955082" y="1781405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BCEC2A-3B3F-E2A0-BD3F-989B2A9EEB44}"/>
              </a:ext>
            </a:extLst>
          </p:cNvPr>
          <p:cNvSpPr/>
          <p:nvPr/>
        </p:nvSpPr>
        <p:spPr>
          <a:xfrm>
            <a:off x="2918558" y="185196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ModelAndView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570121-E4F1-D993-BC1B-AAAC73C800C6}"/>
              </a:ext>
            </a:extLst>
          </p:cNvPr>
          <p:cNvSpPr/>
          <p:nvPr/>
        </p:nvSpPr>
        <p:spPr>
          <a:xfrm>
            <a:off x="1615799" y="425234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ServletRequest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E1E468-3EF7-DCE9-8395-85C54C791784}"/>
              </a:ext>
            </a:extLst>
          </p:cNvPr>
          <p:cNvSpPr/>
          <p:nvPr/>
        </p:nvSpPr>
        <p:spPr>
          <a:xfrm>
            <a:off x="1710277" y="3429000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데이터를 꺼낸다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DC7951-0EE5-531D-1408-D13920474D8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484673" y="3739057"/>
            <a:ext cx="0" cy="51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534FA31F-A143-C05A-DCAE-2AFD0536D3E1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16200000" flipH="1">
            <a:off x="2433214" y="1287211"/>
            <a:ext cx="1650606" cy="23341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368DA-A158-074E-2327-24CFB897D4F4}"/>
              </a:ext>
            </a:extLst>
          </p:cNvPr>
          <p:cNvSpPr/>
          <p:nvPr/>
        </p:nvSpPr>
        <p:spPr>
          <a:xfrm>
            <a:off x="2293550" y="306367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setAttribute</a:t>
            </a:r>
            <a:r>
              <a:rPr kumimoji="1" lang="en-US" altLang="ko-KR" sz="1000" dirty="0"/>
              <a:t>()</a:t>
            </a:r>
          </a:p>
          <a:p>
            <a:pPr algn="ctr"/>
            <a:r>
              <a:rPr kumimoji="1" lang="ko-KR" altLang="en-US" sz="1000" dirty="0"/>
              <a:t>담는다</a:t>
            </a:r>
            <a:r>
              <a:rPr kumimoji="1" lang="en-US" altLang="ko-KR" sz="1000"/>
              <a:t>.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84386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9F4EE2-F417-4D39-FF14-800CF3B522FB}"/>
              </a:ext>
            </a:extLst>
          </p:cNvPr>
          <p:cNvSpPr/>
          <p:nvPr/>
        </p:nvSpPr>
        <p:spPr>
          <a:xfrm>
            <a:off x="145197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2CB16-4195-268C-A64B-1E737E3AC3F4}"/>
              </a:ext>
            </a:extLst>
          </p:cNvPr>
          <p:cNvSpPr/>
          <p:nvPr/>
        </p:nvSpPr>
        <p:spPr>
          <a:xfrm>
            <a:off x="3765215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17177-FEFF-55A5-222A-4F28CDF975E0}"/>
              </a:ext>
            </a:extLst>
          </p:cNvPr>
          <p:cNvSpPr/>
          <p:nvPr/>
        </p:nvSpPr>
        <p:spPr>
          <a:xfrm>
            <a:off x="3765215" y="31977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56EA58-1EFA-CA19-21B3-3849669D2F99}"/>
              </a:ext>
            </a:extLst>
          </p:cNvPr>
          <p:cNvSpPr/>
          <p:nvPr/>
        </p:nvSpPr>
        <p:spPr>
          <a:xfrm>
            <a:off x="7675661" y="319514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JDBC API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D9C0C-854D-D61F-188B-4B729A70FD7D}"/>
              </a:ext>
            </a:extLst>
          </p:cNvPr>
          <p:cNvSpPr/>
          <p:nvPr/>
        </p:nvSpPr>
        <p:spPr>
          <a:xfrm>
            <a:off x="3412252" y="500685"/>
            <a:ext cx="24436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SqlSessionFactoryBuilder</a:t>
            </a:r>
            <a:endParaRPr kumimoji="1" lang="ko-Kore-KR" altLang="en-US" sz="1600" dirty="0"/>
          </a:p>
        </p:txBody>
      </p:sp>
      <p:sp>
        <p:nvSpPr>
          <p:cNvPr id="9" name="한쪽 모서리는 잘리고 다른 쪽 모서리는 둥근 사각형 8">
            <a:extLst>
              <a:ext uri="{FF2B5EF4-FFF2-40B4-BE49-F238E27FC236}">
                <a16:creationId xmlns:a16="http://schemas.microsoft.com/office/drawing/2014/main" id="{5A8671C8-30E7-2EE7-6EDB-9E6A6F84D8E9}"/>
              </a:ext>
            </a:extLst>
          </p:cNvPr>
          <p:cNvSpPr/>
          <p:nvPr/>
        </p:nvSpPr>
        <p:spPr>
          <a:xfrm>
            <a:off x="7303911" y="500685"/>
            <a:ext cx="1737748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설정파일</a:t>
            </a:r>
          </a:p>
        </p:txBody>
      </p:sp>
      <p:sp>
        <p:nvSpPr>
          <p:cNvPr id="10" name="한쪽 모서리는 잘리고 다른 쪽 모서리는 둥근 사각형 9">
            <a:extLst>
              <a:ext uri="{FF2B5EF4-FFF2-40B4-BE49-F238E27FC236}">
                <a16:creationId xmlns:a16="http://schemas.microsoft.com/office/drawing/2014/main" id="{725D27C7-01F1-3086-5AEB-2AF9F4A853D2}"/>
              </a:ext>
            </a:extLst>
          </p:cNvPr>
          <p:cNvSpPr/>
          <p:nvPr/>
        </p:nvSpPr>
        <p:spPr>
          <a:xfrm>
            <a:off x="3700118" y="4955633"/>
            <a:ext cx="1867941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SQL</a:t>
            </a:r>
          </a:p>
          <a:p>
            <a:pPr algn="ctr"/>
            <a:r>
              <a:rPr kumimoji="1" lang="en-US" altLang="ko-Kore-KR" sz="1200" dirty="0"/>
              <a:t>&lt;</a:t>
            </a:r>
            <a:r>
              <a:rPr kumimoji="1" lang="en-US" altLang="ko-Kore-KR" sz="1200" dirty="0" err="1"/>
              <a:t>BoardDaoMapper.xml</a:t>
            </a:r>
            <a:r>
              <a:rPr kumimoji="1" lang="en-US" altLang="ko-Kore-KR" sz="1200" dirty="0"/>
              <a:t>&gt;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26397F-762D-A3A2-6EB3-2DEEB23589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2945" y="1902367"/>
            <a:ext cx="1882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A897CC-8539-130D-2D1B-D8DD6452D41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34089" y="2133595"/>
            <a:ext cx="0" cy="106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569A54-9372-3756-1526-0E6D99FB092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634089" y="963141"/>
            <a:ext cx="0" cy="70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326C93-6C64-0710-275D-37EFE165BB00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>
            <a:off x="4634089" y="3660228"/>
            <a:ext cx="0" cy="12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361A6D-4F6A-8D1D-BEAD-53CF938EEF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502963" y="3426372"/>
            <a:ext cx="2172698" cy="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5451AF-A8D1-8F28-FE96-148D2CAE80D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5855926" y="731913"/>
            <a:ext cx="1447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4B962-7707-B2F6-2047-F1BC87A67FF9}"/>
              </a:ext>
            </a:extLst>
          </p:cNvPr>
          <p:cNvSpPr/>
          <p:nvPr/>
        </p:nvSpPr>
        <p:spPr>
          <a:xfrm>
            <a:off x="1977423" y="1714248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en-US" altLang="ko-KR" sz="1000" dirty="0" err="1"/>
              <a:t>openSession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A5B272A-95BB-CF5C-E7BB-C1B37C0AEF6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741941" y="1405725"/>
            <a:ext cx="1295405" cy="2751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33D727-FD9E-FF7B-73D7-0C6B2F369471}"/>
              </a:ext>
            </a:extLst>
          </p:cNvPr>
          <p:cNvSpPr/>
          <p:nvPr/>
        </p:nvSpPr>
        <p:spPr>
          <a:xfrm>
            <a:off x="682023" y="319777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258BC2-149B-9A8A-927D-E46E4F78350B}"/>
              </a:ext>
            </a:extLst>
          </p:cNvPr>
          <p:cNvSpPr/>
          <p:nvPr/>
        </p:nvSpPr>
        <p:spPr>
          <a:xfrm>
            <a:off x="4307733" y="244102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251F6-76DE-134B-5CA2-674869C53B08}"/>
              </a:ext>
            </a:extLst>
          </p:cNvPr>
          <p:cNvSpPr/>
          <p:nvPr/>
        </p:nvSpPr>
        <p:spPr>
          <a:xfrm>
            <a:off x="4302040" y="412268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4F4CD9-EC02-ADA3-51F6-B5D8E9012C5E}"/>
              </a:ext>
            </a:extLst>
          </p:cNvPr>
          <p:cNvSpPr/>
          <p:nvPr/>
        </p:nvSpPr>
        <p:spPr>
          <a:xfrm>
            <a:off x="6184312" y="3271343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5.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4257F0-3B5E-42EC-26FC-5D9F3B752757}"/>
              </a:ext>
            </a:extLst>
          </p:cNvPr>
          <p:cNvSpPr/>
          <p:nvPr/>
        </p:nvSpPr>
        <p:spPr>
          <a:xfrm>
            <a:off x="4302040" y="1122696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build()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3435A3-0A66-82F6-0C52-7FF36AAAA348}"/>
              </a:ext>
            </a:extLst>
          </p:cNvPr>
          <p:cNvSpPr/>
          <p:nvPr/>
        </p:nvSpPr>
        <p:spPr>
          <a:xfrm>
            <a:off x="6184312" y="576884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참고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596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DD2FF5-C85C-C1AE-2AAF-2537DB71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 err="1"/>
              <a:t>SqlSession</a:t>
            </a:r>
            <a:r>
              <a:rPr kumimoji="1" lang="ko-Kore-KR" altLang="en-US" sz="2800" b="1" dirty="0"/>
              <a:t>과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SQL Mapper</a:t>
            </a:r>
            <a:endParaRPr kumimoji="1" lang="ko-Kore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37DE34-9607-A903-2005-DA80109AA3C0}"/>
              </a:ext>
            </a:extLst>
          </p:cNvPr>
          <p:cNvSpPr/>
          <p:nvPr/>
        </p:nvSpPr>
        <p:spPr>
          <a:xfrm>
            <a:off x="471520" y="937894"/>
            <a:ext cx="3660533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SqlSession.selectList</a:t>
            </a:r>
            <a:r>
              <a:rPr kumimoji="1" lang="en-US" altLang="ko-Kore-KR" sz="1400" dirty="0"/>
              <a:t>(“</a:t>
            </a:r>
            <a:r>
              <a:rPr kumimoji="1" lang="en-US" altLang="ko-Kore-KR" sz="1400" dirty="0" err="1">
                <a:solidFill>
                  <a:schemeClr val="bg1"/>
                </a:solidFill>
              </a:rPr>
              <a:t>MemberDao</a:t>
            </a:r>
            <a:r>
              <a:rPr kumimoji="1" lang="en-US" altLang="ko-Kore-KR" sz="1400" dirty="0" err="1"/>
              <a:t>.findAll</a:t>
            </a:r>
            <a:r>
              <a:rPr kumimoji="1" lang="en-US" altLang="ko-Kore-KR" sz="1400" dirty="0"/>
              <a:t>”)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240C7-3C8B-4933-7BDD-C81CE6C9EA10}"/>
              </a:ext>
            </a:extLst>
          </p:cNvPr>
          <p:cNvSpPr/>
          <p:nvPr/>
        </p:nvSpPr>
        <p:spPr>
          <a:xfrm>
            <a:off x="6671037" y="937894"/>
            <a:ext cx="264549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[</a:t>
            </a:r>
            <a:r>
              <a:rPr kumimoji="1" lang="en-US" altLang="ko-Kore-KR" sz="1400" dirty="0" err="1"/>
              <a:t>MemberDaoMapper.xml</a:t>
            </a:r>
            <a:r>
              <a:rPr kumimoji="1" lang="en-US" altLang="ko-Kore-KR" sz="1400" dirty="0"/>
              <a:t>]</a:t>
            </a:r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27A7D7-221E-FCFA-9C40-54C0C6EB2D96}"/>
              </a:ext>
            </a:extLst>
          </p:cNvPr>
          <p:cNvSpPr/>
          <p:nvPr/>
        </p:nvSpPr>
        <p:spPr>
          <a:xfrm>
            <a:off x="6671037" y="1644379"/>
            <a:ext cx="4569182" cy="256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ore-KR" sz="1200" dirty="0"/>
              <a:t>&lt;mapper namespace = “</a:t>
            </a:r>
            <a:r>
              <a:rPr kumimoji="1" lang="en-US" altLang="ko-Kore-KR" sz="1200" dirty="0" err="1">
                <a:solidFill>
                  <a:srgbClr val="C43EA7"/>
                </a:solidFill>
              </a:rPr>
              <a:t>MemberDao</a:t>
            </a:r>
            <a:r>
              <a:rPr kumimoji="1" lang="en-US" altLang="ko-Kore-KR" sz="1200" dirty="0"/>
              <a:t>”&gt;</a:t>
            </a:r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&lt;select id = “</a:t>
            </a:r>
            <a:r>
              <a:rPr kumimoji="1" lang="en-US" altLang="ko-Kore-KR" sz="1200" dirty="0" err="1">
                <a:solidFill>
                  <a:srgbClr val="00B0F0"/>
                </a:solidFill>
              </a:rPr>
              <a:t>findAll</a:t>
            </a:r>
            <a:r>
              <a:rPr kumimoji="1" lang="en-US" altLang="ko-Kore-KR" sz="1200" dirty="0"/>
              <a:t>”</a:t>
            </a:r>
          </a:p>
          <a:p>
            <a:r>
              <a:rPr kumimoji="1" lang="en-US" altLang="ko-Kore-KR" sz="1200" dirty="0"/>
              <a:t>	</a:t>
            </a:r>
            <a:r>
              <a:rPr kumimoji="1" lang="en-US" altLang="ko-Kore-KR" sz="1200" dirty="0" err="1"/>
              <a:t>resultType</a:t>
            </a:r>
            <a:r>
              <a:rPr kumimoji="1" lang="en-US" altLang="ko-Kore-KR" sz="1200" dirty="0"/>
              <a:t>=“</a:t>
            </a:r>
            <a:r>
              <a:rPr kumimoji="1" lang="en-US" altLang="ko-Kore-KR" sz="1200" dirty="0" err="1"/>
              <a:t>com.bitcamp.board.domain.Member</a:t>
            </a:r>
            <a:r>
              <a:rPr kumimoji="1" lang="en-US" altLang="ko-Kore-KR" sz="1200" dirty="0"/>
              <a:t>”&gt;</a:t>
            </a:r>
          </a:p>
          <a:p>
            <a:r>
              <a:rPr kumimoji="1" lang="en-US" altLang="ko-Kore-KR" sz="1200" dirty="0"/>
              <a:t>    select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mno</a:t>
            </a:r>
            <a:r>
              <a:rPr kumimoji="1" lang="en-US" altLang="ko-Kore-KR" sz="1200" dirty="0"/>
              <a:t> no,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</a:t>
            </a:r>
            <a:r>
              <a:rPr kumimoji="1" lang="en-US" altLang="ko-Kore-KR" sz="1200" dirty="0"/>
              <a:t>name,</a:t>
            </a:r>
          </a:p>
          <a:p>
            <a:r>
              <a:rPr kumimoji="1" lang="en-US" altLang="ko-Kore-KR" sz="1200" dirty="0"/>
              <a:t>          email</a:t>
            </a:r>
          </a:p>
          <a:p>
            <a:r>
              <a:rPr kumimoji="1" lang="en-US" altLang="ko-Kore-KR" sz="1200" dirty="0"/>
              <a:t>   from</a:t>
            </a:r>
          </a:p>
          <a:p>
            <a:r>
              <a:rPr kumimoji="1" lang="en-US" altLang="ko-Kore-KR" sz="1200" dirty="0"/>
              <a:t>         </a:t>
            </a:r>
            <a:r>
              <a:rPr kumimoji="1" lang="en-US" altLang="ko-Kore-KR" sz="1200" dirty="0" err="1"/>
              <a:t>app_member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order by</a:t>
            </a:r>
          </a:p>
          <a:p>
            <a:r>
              <a:rPr kumimoji="1" lang="en-US" altLang="ko-Kore-KR" sz="1200" dirty="0"/>
              <a:t>          name</a:t>
            </a:r>
          </a:p>
          <a:p>
            <a:r>
              <a:rPr kumimoji="1" lang="en-US" altLang="ko-Kore-KR" sz="1200" dirty="0"/>
              <a:t>&lt;/select&gt;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2D82-D2D1-D63D-8B77-D8FC1DF14742}"/>
              </a:ext>
            </a:extLst>
          </p:cNvPr>
          <p:cNvSpPr/>
          <p:nvPr/>
        </p:nvSpPr>
        <p:spPr>
          <a:xfrm>
            <a:off x="2301787" y="937894"/>
            <a:ext cx="940178" cy="462456"/>
          </a:xfrm>
          <a:prstGeom prst="rect">
            <a:avLst/>
          </a:prstGeom>
          <a:noFill/>
          <a:ln w="31750">
            <a:solidFill>
              <a:srgbClr val="C43EA7">
                <a:alpha val="66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99A25-630A-4B46-1EBF-A6D437307E3F}"/>
              </a:ext>
            </a:extLst>
          </p:cNvPr>
          <p:cNvSpPr/>
          <p:nvPr/>
        </p:nvSpPr>
        <p:spPr>
          <a:xfrm>
            <a:off x="8157713" y="1523502"/>
            <a:ext cx="1086928" cy="462456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DF06A07-B070-6008-CEF1-3CBEF4C5894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287604" y="-1115379"/>
            <a:ext cx="354380" cy="5385837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097390-1731-A620-2304-66FEDFA45D14}"/>
              </a:ext>
            </a:extLst>
          </p:cNvPr>
          <p:cNvSpPr/>
          <p:nvPr/>
        </p:nvSpPr>
        <p:spPr>
          <a:xfrm>
            <a:off x="3287957" y="937894"/>
            <a:ext cx="523366" cy="462456"/>
          </a:xfrm>
          <a:prstGeom prst="rect">
            <a:avLst/>
          </a:prstGeom>
          <a:noFill/>
          <a:ln w="31750">
            <a:solidFill>
              <a:schemeClr val="accent5">
                <a:alpha val="66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E61DC-EDDA-EF48-75C0-FDD39E700A3B}"/>
              </a:ext>
            </a:extLst>
          </p:cNvPr>
          <p:cNvSpPr/>
          <p:nvPr/>
        </p:nvSpPr>
        <p:spPr>
          <a:xfrm>
            <a:off x="7543495" y="1985958"/>
            <a:ext cx="455196" cy="295030"/>
          </a:xfrm>
          <a:prstGeom prst="rect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7958A02-188A-B29F-C497-AD7B1FB1F42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5180006" y="-230017"/>
            <a:ext cx="733123" cy="399385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B8ECA8-AFE2-C585-D571-D5D08EB9D961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2291407" y="1400350"/>
            <a:ext cx="10380" cy="177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BA85F-EEF0-C5D8-7FC0-92B87EA67964}"/>
              </a:ext>
            </a:extLst>
          </p:cNvPr>
          <p:cNvSpPr/>
          <p:nvPr/>
        </p:nvSpPr>
        <p:spPr>
          <a:xfrm>
            <a:off x="1794287" y="2155633"/>
            <a:ext cx="99424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  <a:p>
            <a:pPr algn="ctr"/>
            <a:r>
              <a:rPr kumimoji="1" lang="en-US" altLang="ko-KR" sz="1000" dirty="0"/>
              <a:t>List&lt;Member&gt;</a:t>
            </a:r>
          </a:p>
        </p:txBody>
      </p:sp>
      <p:sp>
        <p:nvSpPr>
          <p:cNvPr id="27" name="다중 문서 26">
            <a:extLst>
              <a:ext uri="{FF2B5EF4-FFF2-40B4-BE49-F238E27FC236}">
                <a16:creationId xmlns:a16="http://schemas.microsoft.com/office/drawing/2014/main" id="{9E22204C-12AF-B61B-659D-D19359BC39C9}"/>
              </a:ext>
            </a:extLst>
          </p:cNvPr>
          <p:cNvSpPr/>
          <p:nvPr/>
        </p:nvSpPr>
        <p:spPr>
          <a:xfrm>
            <a:off x="1487055" y="3176651"/>
            <a:ext cx="1414130" cy="18010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AFC770-44DC-9A33-F26A-B42744A4278E}"/>
              </a:ext>
            </a:extLst>
          </p:cNvPr>
          <p:cNvSpPr/>
          <p:nvPr/>
        </p:nvSpPr>
        <p:spPr>
          <a:xfrm>
            <a:off x="363878" y="4054662"/>
            <a:ext cx="96615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List&lt;Member&gt;</a:t>
            </a:r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7E0BB619-6903-75B9-F134-B7CB59E53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34639"/>
              </p:ext>
            </p:extLst>
          </p:nvPr>
        </p:nvGraphicFramePr>
        <p:xfrm>
          <a:off x="3189093" y="3241169"/>
          <a:ext cx="29069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969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  <a:gridCol w="968969">
                  <a:extLst>
                    <a:ext uri="{9D8B030D-6E8A-4147-A177-3AD203B41FA5}">
                      <a16:colId xmlns:a16="http://schemas.microsoft.com/office/drawing/2014/main" val="3599797059"/>
                    </a:ext>
                  </a:extLst>
                </a:gridCol>
                <a:gridCol w="968969">
                  <a:extLst>
                    <a:ext uri="{9D8B030D-6E8A-4147-A177-3AD203B41FA5}">
                      <a16:colId xmlns:a16="http://schemas.microsoft.com/office/drawing/2014/main" val="60902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no(</a:t>
                      </a:r>
                      <a:r>
                        <a:rPr lang="en-US" altLang="ko-Kore-KR" sz="1100" dirty="0" err="1"/>
                        <a:t>mno</a:t>
                      </a:r>
                      <a:r>
                        <a:rPr lang="en-US" altLang="ko-Kore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a@test.com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b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b@test.com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300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c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c@test.com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418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5C4FF9-11AA-5ECD-95A5-7A580FEA7E85}"/>
              </a:ext>
            </a:extLst>
          </p:cNvPr>
          <p:cNvSpPr/>
          <p:nvPr/>
        </p:nvSpPr>
        <p:spPr>
          <a:xfrm>
            <a:off x="3168702" y="3632027"/>
            <a:ext cx="2906906" cy="354381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82EA57-96A6-D7E8-026F-6A2EF312B60C}"/>
              </a:ext>
            </a:extLst>
          </p:cNvPr>
          <p:cNvSpPr/>
          <p:nvPr/>
        </p:nvSpPr>
        <p:spPr>
          <a:xfrm>
            <a:off x="1539588" y="3887611"/>
            <a:ext cx="107446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</a:t>
            </a:r>
            <a:r>
              <a:rPr kumimoji="1" lang="ko-KR" altLang="en-US" sz="800" dirty="0"/>
              <a:t>개의 </a:t>
            </a:r>
            <a:r>
              <a:rPr kumimoji="1" lang="en-US" altLang="ko-KR" sz="800" dirty="0"/>
              <a:t>Member </a:t>
            </a:r>
            <a:r>
              <a:rPr kumimoji="1" lang="ko-KR" altLang="en-US" sz="800" dirty="0"/>
              <a:t>인스턴스 컬럼</a:t>
            </a:r>
            <a:endParaRPr kumimoji="1" lang="en-US" altLang="ko-KR" sz="8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CFE7CB-223B-221A-4244-19D1333302E2}"/>
              </a:ext>
            </a:extLst>
          </p:cNvPr>
          <p:cNvCxnSpPr>
            <a:endCxn id="34" idx="3"/>
          </p:cNvCxnSpPr>
          <p:nvPr/>
        </p:nvCxnSpPr>
        <p:spPr>
          <a:xfrm flipH="1">
            <a:off x="2614056" y="3823855"/>
            <a:ext cx="575037" cy="21878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D8B547-FD9C-CDAE-93BA-8B6B4D69B54A}"/>
              </a:ext>
            </a:extLst>
          </p:cNvPr>
          <p:cNvSpPr/>
          <p:nvPr/>
        </p:nvSpPr>
        <p:spPr>
          <a:xfrm>
            <a:off x="1535453" y="4277990"/>
            <a:ext cx="1074468" cy="771345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/>
              <a:t>setNo</a:t>
            </a:r>
            <a:r>
              <a:rPr kumimoji="1" lang="en-US" altLang="ko-KR" sz="800" dirty="0"/>
              <a:t>() </a:t>
            </a:r>
            <a:r>
              <a:rPr kumimoji="1" lang="en-US" altLang="ko-KR" sz="800" dirty="0">
                <a:sym typeface="Wingdings" pitchFamily="2" charset="2"/>
              </a:rPr>
              <a:t> no</a:t>
            </a:r>
          </a:p>
          <a:p>
            <a:pPr algn="ctr"/>
            <a:r>
              <a:rPr kumimoji="1" lang="en-US" altLang="ko-KR" sz="800" dirty="0" err="1">
                <a:sym typeface="Wingdings" pitchFamily="2" charset="2"/>
              </a:rPr>
              <a:t>setName</a:t>
            </a:r>
            <a:r>
              <a:rPr kumimoji="1" lang="en-US" altLang="ko-KR" sz="800" dirty="0">
                <a:sym typeface="Wingdings" pitchFamily="2" charset="2"/>
              </a:rPr>
              <a:t>()  name</a:t>
            </a:r>
          </a:p>
          <a:p>
            <a:pPr algn="ctr"/>
            <a:r>
              <a:rPr kumimoji="1" lang="en-US" altLang="ko-KR" sz="800" dirty="0" err="1">
                <a:sym typeface="Wingdings" pitchFamily="2" charset="2"/>
              </a:rPr>
              <a:t>setEmail</a:t>
            </a:r>
            <a:r>
              <a:rPr kumimoji="1" lang="en-US" altLang="ko-KR" sz="800" dirty="0">
                <a:sym typeface="Wingdings" pitchFamily="2" charset="2"/>
              </a:rPr>
              <a:t>()  email</a:t>
            </a:r>
          </a:p>
          <a:p>
            <a:pPr algn="ctr"/>
            <a:r>
              <a:rPr kumimoji="1" lang="en-US" altLang="ko-KR" sz="800" dirty="0" err="1">
                <a:sym typeface="Wingdings" pitchFamily="2" charset="2"/>
              </a:rPr>
              <a:t>setMno</a:t>
            </a:r>
            <a:r>
              <a:rPr kumimoji="1" lang="en-US" altLang="ko-KR" sz="800" dirty="0">
                <a:sym typeface="Wingdings" pitchFamily="2" charset="2"/>
              </a:rPr>
              <a:t>()  </a:t>
            </a:r>
            <a:r>
              <a:rPr kumimoji="1" lang="en-US" altLang="ko-KR" sz="800" dirty="0" err="1">
                <a:sym typeface="Wingdings" pitchFamily="2" charset="2"/>
              </a:rPr>
              <a:t>mno</a:t>
            </a:r>
            <a:endParaRPr kumimoji="1" lang="en-US" altLang="ko-KR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BD836F-63A4-7F1C-3C3B-28B022ACD612}"/>
              </a:ext>
            </a:extLst>
          </p:cNvPr>
          <p:cNvSpPr/>
          <p:nvPr/>
        </p:nvSpPr>
        <p:spPr>
          <a:xfrm>
            <a:off x="8909446" y="2668043"/>
            <a:ext cx="1662275" cy="14833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컬럼에 별명을 부여하는 이유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컬럼 이름에 해당하는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setter(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프로퍼티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호출하기 때문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 컬럼 이름에 해당하는 프로퍼티에 값을 담기 때문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)</a:t>
            </a:r>
            <a:endParaRPr kumimoji="1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94A1DF-A8D4-71BD-9A0E-275B4D57332E}"/>
              </a:ext>
            </a:extLst>
          </p:cNvPr>
          <p:cNvSpPr/>
          <p:nvPr/>
        </p:nvSpPr>
        <p:spPr>
          <a:xfrm>
            <a:off x="7394785" y="2539805"/>
            <a:ext cx="263638" cy="29503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AB29BA-2CE1-C2AD-BFD0-2BC99910E24D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 flipV="1">
            <a:off x="7658423" y="2687320"/>
            <a:ext cx="1251023" cy="7224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4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DD2FF5-C85C-C1AE-2AAF-2537DB71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 err="1"/>
              <a:t>SqlSession</a:t>
            </a:r>
            <a:r>
              <a:rPr kumimoji="1" lang="ko-Kore-KR" altLang="en-US" sz="2800" b="1" dirty="0"/>
              <a:t>과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SQL Mapper</a:t>
            </a:r>
            <a:endParaRPr kumimoji="1" lang="ko-Kore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37DE34-9607-A903-2005-DA80109AA3C0}"/>
              </a:ext>
            </a:extLst>
          </p:cNvPr>
          <p:cNvSpPr/>
          <p:nvPr/>
        </p:nvSpPr>
        <p:spPr>
          <a:xfrm>
            <a:off x="-34556" y="1963023"/>
            <a:ext cx="555546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SqlSession.selectOne</a:t>
            </a:r>
            <a:r>
              <a:rPr kumimoji="1" lang="en-US" altLang="ko-Kore-KR" sz="1400" dirty="0"/>
              <a:t>(“</a:t>
            </a:r>
            <a:r>
              <a:rPr kumimoji="1" lang="en-US" altLang="ko-Kore-KR" sz="1400" dirty="0" err="1">
                <a:solidFill>
                  <a:schemeClr val="bg1"/>
                </a:solidFill>
              </a:rPr>
              <a:t>MemberDao</a:t>
            </a:r>
            <a:r>
              <a:rPr kumimoji="1" lang="en-US" altLang="ko-Kore-KR" sz="1400" dirty="0" err="1"/>
              <a:t>.findByEmailPassword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paramMap</a:t>
            </a:r>
            <a:r>
              <a:rPr kumimoji="1" lang="en-US" altLang="ko-Kore-KR" sz="1400" dirty="0"/>
              <a:t>”)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240C7-3C8B-4933-7BDD-C81CE6C9EA10}"/>
              </a:ext>
            </a:extLst>
          </p:cNvPr>
          <p:cNvSpPr/>
          <p:nvPr/>
        </p:nvSpPr>
        <p:spPr>
          <a:xfrm>
            <a:off x="7485191" y="711052"/>
            <a:ext cx="264549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[</a:t>
            </a:r>
            <a:r>
              <a:rPr kumimoji="1" lang="en-US" altLang="ko-Kore-KR" sz="1400" dirty="0" err="1"/>
              <a:t>MemberDaoMapper.xml</a:t>
            </a:r>
            <a:r>
              <a:rPr kumimoji="1" lang="en-US" altLang="ko-Kore-KR" sz="1400" dirty="0"/>
              <a:t>]</a:t>
            </a:r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27A7D7-221E-FCFA-9C40-54C0C6EB2D96}"/>
              </a:ext>
            </a:extLst>
          </p:cNvPr>
          <p:cNvSpPr/>
          <p:nvPr/>
        </p:nvSpPr>
        <p:spPr>
          <a:xfrm>
            <a:off x="7485191" y="2504465"/>
            <a:ext cx="4569182" cy="3301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ore-KR" sz="1200" dirty="0"/>
              <a:t>&lt;mapper namespace = “</a:t>
            </a:r>
            <a:r>
              <a:rPr kumimoji="1" lang="en-US" altLang="ko-Kore-KR" sz="1200" dirty="0" err="1">
                <a:solidFill>
                  <a:srgbClr val="C43EA7"/>
                </a:solidFill>
              </a:rPr>
              <a:t>MemberDao</a:t>
            </a:r>
            <a:r>
              <a:rPr kumimoji="1" lang="en-US" altLang="ko-Kore-KR" sz="1200" dirty="0"/>
              <a:t>”&gt;</a:t>
            </a:r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&lt;select id = “</a:t>
            </a:r>
            <a:r>
              <a:rPr kumimoji="1" lang="en-US" altLang="ko-Kore-KR" sz="1200" dirty="0" err="1">
                <a:solidFill>
                  <a:srgbClr val="00B0F0"/>
                </a:solidFill>
              </a:rPr>
              <a:t>findByEmailPassword</a:t>
            </a:r>
            <a:r>
              <a:rPr kumimoji="1" lang="en-US" altLang="ko-Kore-KR" sz="1200" dirty="0"/>
              <a:t>”</a:t>
            </a:r>
          </a:p>
          <a:p>
            <a:r>
              <a:rPr kumimoji="1" lang="en-US" altLang="ko-Kore-KR" sz="1200" dirty="0"/>
              <a:t>	</a:t>
            </a:r>
            <a:r>
              <a:rPr kumimoji="1" lang="en-US" altLang="ko-Kore-KR" sz="1200" dirty="0" err="1"/>
              <a:t>resultType</a:t>
            </a:r>
            <a:r>
              <a:rPr kumimoji="1" lang="en-US" altLang="ko-Kore-KR" sz="1200" dirty="0"/>
              <a:t>=“</a:t>
            </a:r>
            <a:r>
              <a:rPr kumimoji="1" lang="en-US" altLang="ko-Kore-KR" sz="1200" dirty="0" err="1"/>
              <a:t>com.bitcamp.board.domain.Member</a:t>
            </a:r>
            <a:r>
              <a:rPr kumimoji="1" lang="en-US" altLang="ko-Kore-KR" sz="1200" dirty="0"/>
              <a:t>”&gt;</a:t>
            </a:r>
          </a:p>
          <a:p>
            <a:r>
              <a:rPr kumimoji="1" lang="en-US" altLang="ko-Kore-KR" sz="1200" dirty="0"/>
              <a:t>    select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mno</a:t>
            </a:r>
            <a:r>
              <a:rPr kumimoji="1" lang="en-US" altLang="ko-Kore-KR" sz="1200" dirty="0"/>
              <a:t> no,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</a:t>
            </a:r>
            <a:r>
              <a:rPr kumimoji="1" lang="en-US" altLang="ko-Kore-KR" sz="1200" dirty="0"/>
              <a:t>name,</a:t>
            </a:r>
          </a:p>
          <a:p>
            <a:r>
              <a:rPr kumimoji="1" lang="en-US" altLang="ko-Kore-KR" sz="1200" dirty="0"/>
              <a:t>          email,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cdt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createdDate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from</a:t>
            </a:r>
          </a:p>
          <a:p>
            <a:r>
              <a:rPr kumimoji="1" lang="en-US" altLang="ko-Kore-KR" sz="1200" dirty="0"/>
              <a:t>         </a:t>
            </a:r>
            <a:r>
              <a:rPr kumimoji="1" lang="en-US" altLang="ko-Kore-KR" sz="1200" dirty="0" err="1"/>
              <a:t>app_member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order by</a:t>
            </a:r>
          </a:p>
          <a:p>
            <a:r>
              <a:rPr kumimoji="1" lang="en-US" altLang="ko-Kore-KR" sz="1200" dirty="0"/>
              <a:t>          name</a:t>
            </a:r>
          </a:p>
          <a:p>
            <a:r>
              <a:rPr kumimoji="1" lang="en-US" altLang="ko-Kore-KR" sz="1200" dirty="0"/>
              <a:t>   where</a:t>
            </a:r>
          </a:p>
          <a:p>
            <a:r>
              <a:rPr kumimoji="1" lang="en-US" altLang="ko-Kore-KR" sz="1200" dirty="0"/>
              <a:t>          email = #{email} and </a:t>
            </a:r>
          </a:p>
          <a:p>
            <a:pPr marL="228600" indent="-228600">
              <a:buFont typeface="+mj-lt"/>
              <a:buAutoNum type="alphaLcPeriod"/>
            </a:pP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paramMap.get</a:t>
            </a:r>
            <a:r>
              <a:rPr kumimoji="1" lang="en-US" altLang="ko-Kore-KR" sz="1200" dirty="0"/>
              <a:t>(“email), in-parameter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pwd</a:t>
            </a:r>
            <a:r>
              <a:rPr kumimoji="1" lang="en-US" altLang="ko-Kore-KR" sz="1200" dirty="0"/>
              <a:t> = sha2(#{password}, 256)</a:t>
            </a:r>
          </a:p>
          <a:p>
            <a:r>
              <a:rPr kumimoji="1" lang="en-US" altLang="ko-Kore-KR" sz="1200" dirty="0"/>
              <a:t>&lt;/select&gt;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2D82-D2D1-D63D-8B77-D8FC1DF14742}"/>
              </a:ext>
            </a:extLst>
          </p:cNvPr>
          <p:cNvSpPr/>
          <p:nvPr/>
        </p:nvSpPr>
        <p:spPr>
          <a:xfrm>
            <a:off x="1821318" y="1954439"/>
            <a:ext cx="940178" cy="462456"/>
          </a:xfrm>
          <a:prstGeom prst="rect">
            <a:avLst/>
          </a:prstGeom>
          <a:noFill/>
          <a:ln w="31750">
            <a:solidFill>
              <a:srgbClr val="C43EA7">
                <a:alpha val="66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99A25-630A-4B46-1EBF-A6D437307E3F}"/>
              </a:ext>
            </a:extLst>
          </p:cNvPr>
          <p:cNvSpPr/>
          <p:nvPr/>
        </p:nvSpPr>
        <p:spPr>
          <a:xfrm>
            <a:off x="8971867" y="2383588"/>
            <a:ext cx="1086928" cy="462456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DF06A07-B070-6008-CEF1-3CBEF4C5894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532677" y="-824375"/>
            <a:ext cx="197921" cy="668046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097390-1731-A620-2304-66FEDFA45D14}"/>
              </a:ext>
            </a:extLst>
          </p:cNvPr>
          <p:cNvSpPr/>
          <p:nvPr/>
        </p:nvSpPr>
        <p:spPr>
          <a:xfrm>
            <a:off x="2761497" y="1954439"/>
            <a:ext cx="1600508" cy="462456"/>
          </a:xfrm>
          <a:prstGeom prst="rect">
            <a:avLst/>
          </a:prstGeom>
          <a:noFill/>
          <a:ln w="31750">
            <a:solidFill>
              <a:schemeClr val="accent5">
                <a:alpha val="66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E61DC-EDDA-EF48-75C0-FDD39E700A3B}"/>
              </a:ext>
            </a:extLst>
          </p:cNvPr>
          <p:cNvSpPr/>
          <p:nvPr/>
        </p:nvSpPr>
        <p:spPr>
          <a:xfrm>
            <a:off x="8357649" y="2846044"/>
            <a:ext cx="1445230" cy="295030"/>
          </a:xfrm>
          <a:prstGeom prst="rect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7958A02-188A-B29F-C497-AD7B1FB1F42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5671368" y="307278"/>
            <a:ext cx="576664" cy="479589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B8ECA8-AFE2-C585-D571-D5D08EB9D961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2373242" y="2425479"/>
            <a:ext cx="369933" cy="161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BA85F-EEF0-C5D8-7FC0-92B87EA67964}"/>
              </a:ext>
            </a:extLst>
          </p:cNvPr>
          <p:cNvSpPr/>
          <p:nvPr/>
        </p:nvSpPr>
        <p:spPr>
          <a:xfrm>
            <a:off x="2142364" y="3071420"/>
            <a:ext cx="664096" cy="7151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  <a:p>
            <a:pPr algn="ctr"/>
            <a:r>
              <a:rPr kumimoji="1" lang="en-US" altLang="ko-KR" sz="1000" dirty="0"/>
              <a:t>Null </a:t>
            </a:r>
            <a:r>
              <a:rPr kumimoji="1" lang="ko-KR" altLang="en-US" sz="1000" dirty="0"/>
              <a:t>또는 </a:t>
            </a:r>
            <a:r>
              <a:rPr kumimoji="1" lang="en-US" altLang="ko-KR" sz="1000" dirty="0"/>
              <a:t>Member</a:t>
            </a:r>
          </a:p>
        </p:txBody>
      </p:sp>
      <p:graphicFrame>
        <p:nvGraphicFramePr>
          <p:cNvPr id="16" name="표 32">
            <a:extLst>
              <a:ext uri="{FF2B5EF4-FFF2-40B4-BE49-F238E27FC236}">
                <a16:creationId xmlns:a16="http://schemas.microsoft.com/office/drawing/2014/main" id="{B2C82101-81D2-1B66-C829-A797E3F8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3576"/>
              </p:ext>
            </p:extLst>
          </p:nvPr>
        </p:nvGraphicFramePr>
        <p:xfrm>
          <a:off x="3561751" y="4328097"/>
          <a:ext cx="37007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3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3599797059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609029902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425856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no(</a:t>
                      </a:r>
                      <a:r>
                        <a:rPr lang="en-US" altLang="ko-Kore-KR" sz="1100" dirty="0" err="1"/>
                        <a:t>mno</a:t>
                      </a:r>
                      <a:r>
                        <a:rPr lang="en-US" altLang="ko-Kore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cratedDate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a@test.com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2022.10.18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</a:tbl>
          </a:graphicData>
        </a:graphic>
      </p:graphicFrame>
      <p:graphicFrame>
        <p:nvGraphicFramePr>
          <p:cNvPr id="22" name="표 32">
            <a:extLst>
              <a:ext uri="{FF2B5EF4-FFF2-40B4-BE49-F238E27FC236}">
                <a16:creationId xmlns:a16="http://schemas.microsoft.com/office/drawing/2014/main" id="{E9203E49-E36B-EE49-86E3-A62FBFCF1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26584"/>
              </p:ext>
            </p:extLst>
          </p:nvPr>
        </p:nvGraphicFramePr>
        <p:xfrm>
          <a:off x="2761496" y="734554"/>
          <a:ext cx="185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3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3599797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Key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value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Password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b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4766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FA8F6B-236F-81AF-9111-5AFDF79F5933}"/>
              </a:ext>
            </a:extLst>
          </p:cNvPr>
          <p:cNvSpPr/>
          <p:nvPr/>
        </p:nvSpPr>
        <p:spPr>
          <a:xfrm>
            <a:off x="0" y="734553"/>
            <a:ext cx="280646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Map&lt;&lt;String, Object&gt;&gt; = </a:t>
            </a:r>
            <a:r>
              <a:rPr kumimoji="1" lang="en-US" altLang="ko-KR" sz="1000" dirty="0" err="1"/>
              <a:t>paramMap</a:t>
            </a:r>
            <a:endParaRPr kumimoji="1" lang="en-US" altLang="ko-KR" sz="10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D092D0A-B8BE-F96E-5CC7-CB65ED537B0F}"/>
              </a:ext>
            </a:extLst>
          </p:cNvPr>
          <p:cNvCxnSpPr>
            <a:cxnSpLocks/>
            <a:stCxn id="22" idx="3"/>
            <a:endCxn id="5" idx="3"/>
          </p:cNvCxnSpPr>
          <p:nvPr/>
        </p:nvCxnSpPr>
        <p:spPr>
          <a:xfrm>
            <a:off x="4611862" y="1290814"/>
            <a:ext cx="909043" cy="903437"/>
          </a:xfrm>
          <a:prstGeom prst="curvedConnector3">
            <a:avLst>
              <a:gd name="adj1" fmla="val 1251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32">
            <a:extLst>
              <a:ext uri="{FF2B5EF4-FFF2-40B4-BE49-F238E27FC236}">
                <a16:creationId xmlns:a16="http://schemas.microsoft.com/office/drawing/2014/main" id="{255C1301-7098-6FCE-6C81-49E427F33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39409"/>
              </p:ext>
            </p:extLst>
          </p:nvPr>
        </p:nvGraphicFramePr>
        <p:xfrm>
          <a:off x="1910651" y="4044222"/>
          <a:ext cx="9251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3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Member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8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A27004-AAD7-131D-E5CA-DA13F20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E30DE6-7F93-024C-C544-ADDF74E0985D}"/>
              </a:ext>
            </a:extLst>
          </p:cNvPr>
          <p:cNvSpPr/>
          <p:nvPr/>
        </p:nvSpPr>
        <p:spPr>
          <a:xfrm>
            <a:off x="3390557" y="1412346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A86EA-93EE-03D6-8680-42A126ED22EA}"/>
              </a:ext>
            </a:extLst>
          </p:cNvPr>
          <p:cNvSpPr/>
          <p:nvPr/>
        </p:nvSpPr>
        <p:spPr>
          <a:xfrm>
            <a:off x="7745069" y="1412346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app_board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AADF7-A1B9-8717-AA9D-5AFB7BC33403}"/>
              </a:ext>
            </a:extLst>
          </p:cNvPr>
          <p:cNvSpPr/>
          <p:nvPr/>
        </p:nvSpPr>
        <p:spPr>
          <a:xfrm>
            <a:off x="7745069" y="261716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app_board_file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CD25F0-6800-9D2B-B5E9-632DEF66C7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28305" y="1643574"/>
            <a:ext cx="2616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690164-B12D-E587-4189-AF1572FC1F0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28305" y="1643574"/>
            <a:ext cx="2616764" cy="120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374BAA-C2DC-6601-8F03-7E5EF76768D8}"/>
              </a:ext>
            </a:extLst>
          </p:cNvPr>
          <p:cNvSpPr/>
          <p:nvPr/>
        </p:nvSpPr>
        <p:spPr>
          <a:xfrm>
            <a:off x="3390557" y="400960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MemberDao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C034A8-33B1-AB10-67E6-C031C2809FAA}"/>
              </a:ext>
            </a:extLst>
          </p:cNvPr>
          <p:cNvSpPr/>
          <p:nvPr/>
        </p:nvSpPr>
        <p:spPr>
          <a:xfrm>
            <a:off x="7745069" y="400960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app_member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3C08B-B0A8-5DEA-752D-87C5D82C791E}"/>
              </a:ext>
            </a:extLst>
          </p:cNvPr>
          <p:cNvSpPr/>
          <p:nvPr/>
        </p:nvSpPr>
        <p:spPr>
          <a:xfrm>
            <a:off x="6104639" y="1488544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8014B-EB23-E8D2-893B-BDE968B5139A}"/>
              </a:ext>
            </a:extLst>
          </p:cNvPr>
          <p:cNvSpPr/>
          <p:nvPr/>
        </p:nvSpPr>
        <p:spPr>
          <a:xfrm>
            <a:off x="6110264" y="2110955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8DF59F-5ADB-F06A-E78E-B7B1E67ED98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28305" y="4240832"/>
            <a:ext cx="2616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E07235-01C6-0A9D-138A-350F7BE3ADBE}"/>
              </a:ext>
            </a:extLst>
          </p:cNvPr>
          <p:cNvSpPr/>
          <p:nvPr/>
        </p:nvSpPr>
        <p:spPr>
          <a:xfrm>
            <a:off x="6104639" y="4085803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74683A-35E4-211A-D271-1DD5A180B145}"/>
              </a:ext>
            </a:extLst>
          </p:cNvPr>
          <p:cNvSpPr/>
          <p:nvPr/>
        </p:nvSpPr>
        <p:spPr>
          <a:xfrm>
            <a:off x="3390557" y="88338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352C4F-234D-C681-6342-90BCCDBBBD66}"/>
              </a:ext>
            </a:extLst>
          </p:cNvPr>
          <p:cNvSpPr/>
          <p:nvPr/>
        </p:nvSpPr>
        <p:spPr>
          <a:xfrm>
            <a:off x="7745069" y="834276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80C9D3-742B-155B-8AC8-5D4006B6CED3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5128305" y="1643574"/>
            <a:ext cx="2616764" cy="259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C5AD9F-5509-A102-C232-1FA98A8C33A0}"/>
              </a:ext>
            </a:extLst>
          </p:cNvPr>
          <p:cNvSpPr/>
          <p:nvPr/>
        </p:nvSpPr>
        <p:spPr>
          <a:xfrm>
            <a:off x="6104639" y="2857268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delete</a:t>
            </a:r>
          </a:p>
        </p:txBody>
      </p:sp>
      <p:sp>
        <p:nvSpPr>
          <p:cNvPr id="28" name="곱하기 27">
            <a:extLst>
              <a:ext uri="{FF2B5EF4-FFF2-40B4-BE49-F238E27FC236}">
                <a16:creationId xmlns:a16="http://schemas.microsoft.com/office/drawing/2014/main" id="{DB5D170A-6AB8-6260-195D-FE63342F8491}"/>
              </a:ext>
            </a:extLst>
          </p:cNvPr>
          <p:cNvSpPr/>
          <p:nvPr/>
        </p:nvSpPr>
        <p:spPr>
          <a:xfrm>
            <a:off x="6104639" y="281162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A91343-FEBA-DB36-EDD5-157569799A1A}"/>
              </a:ext>
            </a:extLst>
          </p:cNvPr>
          <p:cNvSpPr/>
          <p:nvPr/>
        </p:nvSpPr>
        <p:spPr>
          <a:xfrm>
            <a:off x="6429774" y="3234654"/>
            <a:ext cx="2783238" cy="62676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</a:t>
            </a:r>
            <a:r>
              <a:rPr kumimoji="1" lang="ko-KR" altLang="en-US" sz="1000" dirty="0"/>
              <a:t>개의 </a:t>
            </a:r>
            <a:r>
              <a:rPr kumimoji="1" lang="en-US" altLang="ko-KR" sz="1000" dirty="0"/>
              <a:t>Table</a:t>
            </a:r>
            <a:r>
              <a:rPr kumimoji="1" lang="ko-KR" altLang="en-US" sz="1000" dirty="0"/>
              <a:t>은 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1</a:t>
            </a:r>
            <a:r>
              <a:rPr kumimoji="1" lang="ko-KR" altLang="en-US" sz="1000" dirty="0"/>
              <a:t>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변경을 담당해야한다</a:t>
            </a:r>
            <a:r>
              <a:rPr kumimoji="1" lang="en-US" altLang="ko-KR" sz="1000" dirty="0"/>
              <a:t>.</a:t>
            </a:r>
          </a:p>
          <a:p>
            <a:pPr algn="ctr"/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그래야 유지보수가 쉽다</a:t>
            </a:r>
            <a:r>
              <a:rPr kumimoji="1" lang="en-US" altLang="ko-KR" sz="1000" dirty="0">
                <a:sym typeface="Wingdings" pitchFamily="2" charset="2"/>
              </a:rPr>
              <a:t>.</a:t>
            </a:r>
            <a:endParaRPr kumimoji="1" lang="en-US" altLang="ko-KR" sz="10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3A3679A6-56EF-2E9A-ED54-8E6149A9A9D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rot="16200000" flipH="1">
            <a:off x="6148413" y="3266676"/>
            <a:ext cx="395427" cy="16729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6B0C32-73F6-C826-00D2-80F514404D11}"/>
              </a:ext>
            </a:extLst>
          </p:cNvPr>
          <p:cNvSpPr/>
          <p:nvPr/>
        </p:nvSpPr>
        <p:spPr>
          <a:xfrm>
            <a:off x="0" y="400960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MemberService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FFE9D6-EA88-B43F-D656-0D2FFAF5CC60}"/>
              </a:ext>
            </a:extLst>
          </p:cNvPr>
          <p:cNvSpPr/>
          <p:nvPr/>
        </p:nvSpPr>
        <p:spPr>
          <a:xfrm>
            <a:off x="0" y="8850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B97C9-67FC-414D-7BFF-3E8C69B4BEFB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1737748" y="1643574"/>
            <a:ext cx="1652809" cy="259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7E7DA5-534B-4D7A-4506-E66E65A1E56B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1737748" y="4240832"/>
            <a:ext cx="1652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8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A27004-AAD7-131D-E5CA-DA13F20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자동</a:t>
            </a:r>
            <a:r>
              <a:rPr kumimoji="1" lang="ko-KR" altLang="en-US" sz="2800" b="1" dirty="0"/>
              <a:t> 생성 조건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AE0F6B-D1F4-0CE9-2BB9-486BE58BFCA0}"/>
              </a:ext>
            </a:extLst>
          </p:cNvPr>
          <p:cNvSpPr/>
          <p:nvPr/>
        </p:nvSpPr>
        <p:spPr>
          <a:xfrm>
            <a:off x="584990" y="1371598"/>
            <a:ext cx="3585794" cy="500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&lt;&lt;Interface&gt;&gt;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com.bitcamp.board.dao.MemberDao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EABDA-8A86-8945-2AD6-B69623BBC2BB}"/>
              </a:ext>
            </a:extLst>
          </p:cNvPr>
          <p:cNvSpPr/>
          <p:nvPr/>
        </p:nvSpPr>
        <p:spPr>
          <a:xfrm>
            <a:off x="7125748" y="1371597"/>
            <a:ext cx="3352529" cy="500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MemberDaoMapper.xml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98BD3A-078D-7B50-C85D-89481844AEE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70784" y="1621655"/>
            <a:ext cx="2954964" cy="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DCA42-051B-7E1E-81D7-0BD78DF3AA58}"/>
              </a:ext>
            </a:extLst>
          </p:cNvPr>
          <p:cNvSpPr/>
          <p:nvPr/>
        </p:nvSpPr>
        <p:spPr>
          <a:xfrm>
            <a:off x="584989" y="2443315"/>
            <a:ext cx="358579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int </a:t>
            </a:r>
            <a:r>
              <a:rPr kumimoji="1" lang="en-US" altLang="ko-KR" sz="1000" dirty="0">
                <a:solidFill>
                  <a:srgbClr val="FF0000"/>
                </a:solidFill>
              </a:rPr>
              <a:t>insert</a:t>
            </a:r>
            <a:r>
              <a:rPr kumimoji="1" lang="en-US" altLang="ko-KR" sz="1000" dirty="0"/>
              <a:t>(</a:t>
            </a:r>
            <a:r>
              <a:rPr kumimoji="1" lang="en-US" altLang="ko-KR" sz="1000" dirty="0">
                <a:solidFill>
                  <a:srgbClr val="C43EA7"/>
                </a:solidFill>
              </a:rPr>
              <a:t>Member</a:t>
            </a:r>
            <a:r>
              <a:rPr kumimoji="1" lang="en-US" altLang="ko-KR" sz="1000" dirty="0"/>
              <a:t> member);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B5462-B604-D6E7-64B6-52845222CFEC}"/>
              </a:ext>
            </a:extLst>
          </p:cNvPr>
          <p:cNvSpPr/>
          <p:nvPr/>
        </p:nvSpPr>
        <p:spPr>
          <a:xfrm>
            <a:off x="7125749" y="2419270"/>
            <a:ext cx="358579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&lt;mapper namespace=“</a:t>
            </a:r>
            <a:r>
              <a:rPr kumimoji="1" lang="en-US" altLang="ko-KR" sz="1000" dirty="0" err="1"/>
              <a:t>com.bitcamp.board.dao.MemberDao</a:t>
            </a:r>
            <a:r>
              <a:rPr kumimoji="1" lang="en-US" altLang="ko-KR" sz="1000" dirty="0"/>
              <a:t>”&gt;</a:t>
            </a:r>
          </a:p>
          <a:p>
            <a:pPr algn="ctr"/>
            <a:r>
              <a:rPr kumimoji="1" lang="en-US" altLang="ko-KR" sz="1000" dirty="0"/>
              <a:t>&lt;insert id = “</a:t>
            </a:r>
            <a:r>
              <a:rPr kumimoji="1" lang="en-US" altLang="ko-KR" sz="1000" dirty="0">
                <a:solidFill>
                  <a:srgbClr val="FF0000"/>
                </a:solidFill>
              </a:rPr>
              <a:t>insert</a:t>
            </a:r>
            <a:r>
              <a:rPr kumimoji="1" lang="en-US" altLang="ko-KR" sz="1000" dirty="0"/>
              <a:t>” </a:t>
            </a:r>
            <a:r>
              <a:rPr kumimoji="1" lang="en-US" altLang="ko-KR" sz="1000" dirty="0" err="1"/>
              <a:t>parameterType</a:t>
            </a:r>
            <a:r>
              <a:rPr kumimoji="1" lang="en-US" altLang="ko-KR" sz="1000" dirty="0"/>
              <a:t> = “</a:t>
            </a:r>
            <a:r>
              <a:rPr kumimoji="1" lang="en-US" altLang="ko-KR" sz="1000" dirty="0">
                <a:solidFill>
                  <a:srgbClr val="C43EA7"/>
                </a:solidFill>
              </a:rPr>
              <a:t>member</a:t>
            </a:r>
            <a:r>
              <a:rPr kumimoji="1" lang="en-US" altLang="ko-KR" sz="1000" dirty="0"/>
              <a:t>”&gt;…&lt;/insert&gt;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C012E9-6E80-A174-834F-936177D3FFF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170782" y="2574299"/>
            <a:ext cx="2954967" cy="24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A1DE8-1956-F158-7631-357D069D2B54}"/>
              </a:ext>
            </a:extLst>
          </p:cNvPr>
          <p:cNvSpPr/>
          <p:nvPr/>
        </p:nvSpPr>
        <p:spPr>
          <a:xfrm>
            <a:off x="893756" y="3839989"/>
            <a:ext cx="1977818" cy="500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&lt;&lt;Interface&gt;&gt;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B18A94-9BC7-AE03-937E-F2ACE80FB85E}"/>
              </a:ext>
            </a:extLst>
          </p:cNvPr>
          <p:cNvSpPr/>
          <p:nvPr/>
        </p:nvSpPr>
        <p:spPr>
          <a:xfrm>
            <a:off x="7945715" y="3913021"/>
            <a:ext cx="3352529" cy="500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BoardDaoMapper.xml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C4322E-CA59-B7CC-EDE9-494D56544DAC}"/>
              </a:ext>
            </a:extLst>
          </p:cNvPr>
          <p:cNvSpPr/>
          <p:nvPr/>
        </p:nvSpPr>
        <p:spPr>
          <a:xfrm>
            <a:off x="4451830" y="4736221"/>
            <a:ext cx="1977818" cy="500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Mybatis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977C26-FE5A-D147-FC82-EAC2467EF4EE}"/>
              </a:ext>
            </a:extLst>
          </p:cNvPr>
          <p:cNvSpPr/>
          <p:nvPr/>
        </p:nvSpPr>
        <p:spPr>
          <a:xfrm>
            <a:off x="4451830" y="5977866"/>
            <a:ext cx="1977818" cy="500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구현체</a:t>
            </a:r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8E4C751E-94FF-2EC4-E18A-8C0844FDC69F}"/>
              </a:ext>
            </a:extLst>
          </p:cNvPr>
          <p:cNvCxnSpPr>
            <a:stCxn id="41" idx="3"/>
            <a:endCxn id="43" idx="0"/>
          </p:cNvCxnSpPr>
          <p:nvPr/>
        </p:nvCxnSpPr>
        <p:spPr>
          <a:xfrm>
            <a:off x="2871574" y="4090051"/>
            <a:ext cx="2569165" cy="6461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EB69C65-04F2-1786-DABB-1DD5A24EA9C7}"/>
              </a:ext>
            </a:extLst>
          </p:cNvPr>
          <p:cNvCxnSpPr>
            <a:cxnSpLocks/>
            <a:stCxn id="42" idx="1"/>
            <a:endCxn id="43" idx="0"/>
          </p:cNvCxnSpPr>
          <p:nvPr/>
        </p:nvCxnSpPr>
        <p:spPr>
          <a:xfrm rot="10800000" flipV="1">
            <a:off x="5440739" y="4163079"/>
            <a:ext cx="2504976" cy="5731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CF87FAB-AC65-A655-D2E7-0D16DEC4F22C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5440739" y="5236345"/>
            <a:ext cx="0" cy="74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E6F7AB-3100-02CF-EF0A-B80250650211}"/>
              </a:ext>
            </a:extLst>
          </p:cNvPr>
          <p:cNvSpPr/>
          <p:nvPr/>
        </p:nvSpPr>
        <p:spPr>
          <a:xfrm>
            <a:off x="4970020" y="5331378"/>
            <a:ext cx="94143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자동생성</a:t>
            </a:r>
            <a:endParaRPr kumimoji="1" lang="en-US" altLang="ko-KR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CC98BA-193A-4A31-7160-45E0DB0D81A6}"/>
              </a:ext>
            </a:extLst>
          </p:cNvPr>
          <p:cNvSpPr/>
          <p:nvPr/>
        </p:nvSpPr>
        <p:spPr>
          <a:xfrm>
            <a:off x="1201193" y="4831254"/>
            <a:ext cx="2353384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@</a:t>
            </a:r>
            <a:r>
              <a:rPr kumimoji="1" lang="en-US" altLang="ko-KR" sz="1000" dirty="0" err="1"/>
              <a:t>MapperScan</a:t>
            </a:r>
            <a:r>
              <a:rPr kumimoji="1" lang="en-US" altLang="ko-KR" sz="1000" dirty="0"/>
              <a:t>(“</a:t>
            </a:r>
            <a:r>
              <a:rPr kumimoji="1" lang="en-US" altLang="ko-KR" sz="1000" dirty="0" err="1"/>
              <a:t>com.bitcamp.board.dao</a:t>
            </a:r>
            <a:r>
              <a:rPr kumimoji="1" lang="en-US" altLang="ko-KR" sz="1000" dirty="0"/>
              <a:t>”)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279AA4D-011E-85F1-F3EB-94078ACF6C57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3554577" y="4986283"/>
            <a:ext cx="897253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45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1407B6-DF96-2D93-F984-3B1B52264BC4}"/>
              </a:ext>
            </a:extLst>
          </p:cNvPr>
          <p:cNvSpPr/>
          <p:nvPr/>
        </p:nvSpPr>
        <p:spPr>
          <a:xfrm>
            <a:off x="2090057" y="1418253"/>
            <a:ext cx="1324947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Project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81EF9-CC80-D1F6-23AD-577803E21CDC}"/>
              </a:ext>
            </a:extLst>
          </p:cNvPr>
          <p:cNvSpPr/>
          <p:nvPr/>
        </p:nvSpPr>
        <p:spPr>
          <a:xfrm>
            <a:off x="2090057" y="3657600"/>
            <a:ext cx="1324947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Tomcat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9873C4-EAC8-1865-F4E2-A7B93AAA47C2}"/>
              </a:ext>
            </a:extLst>
          </p:cNvPr>
          <p:cNvSpPr/>
          <p:nvPr/>
        </p:nvSpPr>
        <p:spPr>
          <a:xfrm>
            <a:off x="5514392" y="1418253"/>
            <a:ext cx="3032449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Project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6A327-3E4A-67BD-CD08-FA8E42397740}"/>
              </a:ext>
            </a:extLst>
          </p:cNvPr>
          <p:cNvSpPr/>
          <p:nvPr/>
        </p:nvSpPr>
        <p:spPr>
          <a:xfrm>
            <a:off x="6368142" y="3111759"/>
            <a:ext cx="1324947" cy="634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Tomcat</a:t>
            </a:r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083BF-EDAA-8AFB-E350-182BC982842A}"/>
              </a:ext>
            </a:extLst>
          </p:cNvPr>
          <p:cNvSpPr/>
          <p:nvPr/>
        </p:nvSpPr>
        <p:spPr>
          <a:xfrm>
            <a:off x="1883655" y="373707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이전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C56621-0B0B-349B-7A0D-5ED927DBB0BF}"/>
              </a:ext>
            </a:extLst>
          </p:cNvPr>
          <p:cNvSpPr/>
          <p:nvPr/>
        </p:nvSpPr>
        <p:spPr>
          <a:xfrm>
            <a:off x="6161741" y="373707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이후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FD097-2035-FA4B-3B94-1492953C58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752531" y="2052735"/>
            <a:ext cx="0" cy="160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23A7903-0B74-9A0D-071E-792EF80A39E1}"/>
              </a:ext>
            </a:extLst>
          </p:cNvPr>
          <p:cNvSpPr/>
          <p:nvPr/>
        </p:nvSpPr>
        <p:spPr>
          <a:xfrm>
            <a:off x="4310744" y="2653781"/>
            <a:ext cx="541176" cy="402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EA283-B063-1BFB-BDBC-E4E446669DDA}"/>
              </a:ext>
            </a:extLst>
          </p:cNvPr>
          <p:cNvSpPr/>
          <p:nvPr/>
        </p:nvSpPr>
        <p:spPr>
          <a:xfrm>
            <a:off x="2420481" y="2687217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배치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(deploy)</a:t>
            </a:r>
          </a:p>
        </p:txBody>
      </p:sp>
    </p:spTree>
    <p:extLst>
      <p:ext uri="{BB962C8B-B14F-4D97-AF65-F5344CB8AC3E}">
        <p14:creationId xmlns:p14="http://schemas.microsoft.com/office/powerpoint/2010/main" val="146789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84B0-6831-BCD5-7C64-F8CD697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3A597-2BD6-52E2-D7D0-7265050F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3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2549</Words>
  <Application>Microsoft Macintosh PowerPoint</Application>
  <PresentationFormat>와이드스크린</PresentationFormat>
  <Paragraphs>1018</Paragraphs>
  <Slides>52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PowerPoint 프레젠테이션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SqlSession과 SQL Mapper</vt:lpstr>
      <vt:lpstr>SqlSession과 SQL Mapper</vt:lpstr>
      <vt:lpstr>DAO와 테이블</vt:lpstr>
      <vt:lpstr>DAO자동 생성 조건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615</cp:revision>
  <dcterms:created xsi:type="dcterms:W3CDTF">2022-09-19T23:54:28Z</dcterms:created>
  <dcterms:modified xsi:type="dcterms:W3CDTF">2022-10-19T08:10:25Z</dcterms:modified>
</cp:coreProperties>
</file>