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2022-07-20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7557" y="1126669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4528457" y="3461654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C85118-3F54-43D6-B078-8B3A1A01002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755322" y="2465614"/>
            <a:ext cx="2773135" cy="166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69379" y="2465613"/>
            <a:ext cx="0" cy="99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10300" y="1796141"/>
            <a:ext cx="25472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2022-07-20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bitcamp</cp:lastModifiedBy>
  <cp:revision>37</cp:revision>
  <dcterms:created xsi:type="dcterms:W3CDTF">2022-07-12T09:40:21Z</dcterms:created>
  <dcterms:modified xsi:type="dcterms:W3CDTF">2022-07-20T07:17:56Z</dcterms:modified>
</cp:coreProperties>
</file>