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34" r:id="rId3"/>
    <p:sldId id="368" r:id="rId4"/>
    <p:sldId id="403" r:id="rId5"/>
    <p:sldId id="404" r:id="rId6"/>
    <p:sldId id="405" r:id="rId7"/>
    <p:sldId id="369" r:id="rId8"/>
    <p:sldId id="370" r:id="rId9"/>
    <p:sldId id="406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C5E1B4"/>
    <a:srgbClr val="4F94FF"/>
    <a:srgbClr val="50FCFF"/>
    <a:srgbClr val="45FF7C"/>
    <a:srgbClr val="8FFFDF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2022-08-30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7DDE069-82AE-2040-12A1-4B84A8C1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64405"/>
              </p:ext>
            </p:extLst>
          </p:nvPr>
        </p:nvGraphicFramePr>
        <p:xfrm>
          <a:off x="1766186" y="1580903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2506311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744458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64542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703308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5398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3179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30044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7835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794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1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5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6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143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78E6AF-2A19-63A5-387C-101B29F4B394}"/>
              </a:ext>
            </a:extLst>
          </p:cNvPr>
          <p:cNvSpPr/>
          <p:nvPr/>
        </p:nvSpPr>
        <p:spPr>
          <a:xfrm>
            <a:off x="1766186" y="2309744"/>
            <a:ext cx="8127999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1223D-6230-F4BC-1A4F-3E2F99E323F8}"/>
              </a:ext>
            </a:extLst>
          </p:cNvPr>
          <p:cNvSpPr txBox="1"/>
          <p:nvPr/>
        </p:nvSpPr>
        <p:spPr>
          <a:xfrm>
            <a:off x="1010977" y="985649"/>
            <a:ext cx="2952000" cy="461665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특정</a:t>
            </a:r>
            <a:r>
              <a:rPr kumimoji="1" lang="ko-KR" altLang="en-US" sz="1200" dirty="0">
                <a:sym typeface="Wingdings" pitchFamily="2" charset="2"/>
              </a:rPr>
              <a:t> 조건의 데이터를 선택</a:t>
            </a:r>
            <a:endParaRPr kumimoji="1" lang="ko-Kore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D2168-1FF8-E4E2-A7CA-69739F2EDE1F}"/>
              </a:ext>
            </a:extLst>
          </p:cNvPr>
          <p:cNvSpPr/>
          <p:nvPr/>
        </p:nvSpPr>
        <p:spPr>
          <a:xfrm>
            <a:off x="2647507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695CB-1AB6-3635-615E-06FC6CE322AA}"/>
              </a:ext>
            </a:extLst>
          </p:cNvPr>
          <p:cNvSpPr txBox="1"/>
          <p:nvPr/>
        </p:nvSpPr>
        <p:spPr>
          <a:xfrm>
            <a:off x="4832651" y="5300440"/>
            <a:ext cx="2952000" cy="461665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</a:t>
            </a:r>
          </a:p>
          <a:p>
            <a:pPr algn="ctr"/>
            <a:r>
              <a:rPr kumimoji="1" lang="en-US" altLang="ko-Kore-KR" sz="1200" dirty="0">
                <a:sym typeface="Wingdings" pitchFamily="2" charset="2"/>
              </a:rPr>
              <a:t> </a:t>
            </a:r>
            <a:r>
              <a:rPr kumimoji="1" lang="ko-Kore-KR" altLang="en-US" sz="1200" dirty="0">
                <a:sym typeface="Wingdings" pitchFamily="2" charset="2"/>
              </a:rPr>
              <a:t>결과로</a:t>
            </a:r>
            <a:r>
              <a:rPr kumimoji="1" lang="ko-KR" altLang="en-US" sz="1200" dirty="0">
                <a:sym typeface="Wingdings" pitchFamily="2" charset="2"/>
              </a:rPr>
              <a:t> 추출할 컬럼</a:t>
            </a:r>
            <a:endParaRPr kumimoji="1"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05C58-056E-286E-5DEF-2CFEABB52E62}"/>
              </a:ext>
            </a:extLst>
          </p:cNvPr>
          <p:cNvSpPr/>
          <p:nvPr/>
        </p:nvSpPr>
        <p:spPr>
          <a:xfrm>
            <a:off x="5357628" y="1580902"/>
            <a:ext cx="1828800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18988A-2D29-6112-DCCC-7E35B52F961D}"/>
              </a:ext>
            </a:extLst>
          </p:cNvPr>
          <p:cNvSpPr/>
          <p:nvPr/>
        </p:nvSpPr>
        <p:spPr>
          <a:xfrm>
            <a:off x="8067749" y="1580902"/>
            <a:ext cx="916763" cy="2966719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DA9AE5-07D4-98FD-9570-91B3B4FA9316}"/>
              </a:ext>
            </a:extLst>
          </p:cNvPr>
          <p:cNvCxnSpPr>
            <a:endCxn id="9" idx="0"/>
          </p:cNvCxnSpPr>
          <p:nvPr/>
        </p:nvCxnSpPr>
        <p:spPr>
          <a:xfrm>
            <a:off x="3732028" y="4571599"/>
            <a:ext cx="2576623" cy="728841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431A9E-9FD6-6591-FE25-382393A4155F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6308651" y="4547621"/>
            <a:ext cx="2217480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3813E1-BCDF-66C6-63F2-E35F0626CE9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272028" y="4547621"/>
            <a:ext cx="36623" cy="752819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6AA7CD-1F6C-D15B-B6A9-2E4CFAAE7004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464694" y="1762766"/>
            <a:ext cx="1847779" cy="755211"/>
          </a:xfrm>
          <a:prstGeom prst="curvedConnector4">
            <a:avLst>
              <a:gd name="adj1" fmla="val 43754"/>
              <a:gd name="adj2" fmla="val 13027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6F2E2B-46D0-5CD9-E1B1-8A934833E83D}"/>
              </a:ext>
            </a:extLst>
          </p:cNvPr>
          <p:cNvSpPr txBox="1"/>
          <p:nvPr/>
        </p:nvSpPr>
        <p:spPr>
          <a:xfrm>
            <a:off x="579895" y="5179853"/>
            <a:ext cx="2576623" cy="83099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SELECT no, name</a:t>
            </a:r>
          </a:p>
          <a:p>
            <a:r>
              <a:rPr kumimoji="1" lang="en-US" altLang="ko-Kore-KR" sz="1600" dirty="0"/>
              <a:t>FROM test1</a:t>
            </a:r>
          </a:p>
          <a:p>
            <a:r>
              <a:rPr kumimoji="1" lang="en-US" altLang="ko-Kore-KR" sz="1600" dirty="0"/>
              <a:t>WHERE no &gt; 10;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C274BD-D5AA-C7BC-4EFD-0BD501768067}"/>
              </a:ext>
            </a:extLst>
          </p:cNvPr>
          <p:cNvSpPr/>
          <p:nvPr/>
        </p:nvSpPr>
        <p:spPr>
          <a:xfrm>
            <a:off x="579895" y="5179853"/>
            <a:ext cx="1784079" cy="275921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FD409D-6664-5A2C-FCA8-DA44678E4A61}"/>
              </a:ext>
            </a:extLst>
          </p:cNvPr>
          <p:cNvSpPr/>
          <p:nvPr/>
        </p:nvSpPr>
        <p:spPr>
          <a:xfrm>
            <a:off x="579895" y="5734929"/>
            <a:ext cx="1784079" cy="275921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89F69-2BE9-3DB1-FF04-15D2EDA3B7E1}"/>
              </a:ext>
            </a:extLst>
          </p:cNvPr>
          <p:cNvSpPr txBox="1"/>
          <p:nvPr/>
        </p:nvSpPr>
        <p:spPr>
          <a:xfrm>
            <a:off x="579895" y="6181559"/>
            <a:ext cx="1784079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Selection</a:t>
            </a:r>
            <a:r>
              <a:rPr kumimoji="1" lang="ko-KR" altLang="en-US" sz="1200" dirty="0"/>
              <a:t> 대상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F7406-51E9-9491-911D-FAE08BCEA021}"/>
              </a:ext>
            </a:extLst>
          </p:cNvPr>
          <p:cNvSpPr txBox="1"/>
          <p:nvPr/>
        </p:nvSpPr>
        <p:spPr>
          <a:xfrm>
            <a:off x="579895" y="4725238"/>
            <a:ext cx="1784079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Projection </a:t>
            </a:r>
            <a:r>
              <a:rPr kumimoji="1" lang="ko-KR" altLang="en-US" sz="1200" dirty="0"/>
              <a:t>대상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C0107B5-0D96-D5D4-D9F8-A460129973E8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V="1">
            <a:off x="1471935" y="5002237"/>
            <a:ext cx="0" cy="177616"/>
          </a:xfrm>
          <a:prstGeom prst="straightConnector1">
            <a:avLst/>
          </a:prstGeom>
          <a:ln>
            <a:solidFill>
              <a:srgbClr val="C5E1B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F14B31-912E-9B5E-4408-F79C674831E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471935" y="6010850"/>
            <a:ext cx="0" cy="1707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insert</a:t>
            </a:r>
          </a:p>
          <a:p>
            <a:pPr algn="ctr"/>
            <a:r>
              <a:rPr kumimoji="1" lang="en-US" altLang="ko-Kore-KR" sz="1200" dirty="0"/>
              <a:t>5. 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</a:p>
          <a:p>
            <a:pPr algn="ctr"/>
            <a:r>
              <a:rPr kumimoji="1" lang="en-US" altLang="ko-Kore-KR" sz="1200" dirty="0"/>
              <a:t>3. delete</a:t>
            </a:r>
          </a:p>
          <a:p>
            <a:pPr algn="ctr"/>
            <a:r>
              <a:rPr kumimoji="1" lang="en-US" altLang="ko-Kore-KR" sz="1200" dirty="0"/>
              <a:t>4. commit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insert</a:t>
            </a:r>
            <a:r>
              <a:rPr kumimoji="1" lang="ko-KR" altLang="en-US" sz="1200" dirty="0"/>
              <a:t> 작업 결과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3. delete</a:t>
            </a:r>
            <a:r>
              <a:rPr kumimoji="1" lang="ko-KR" altLang="en-US" sz="1200" dirty="0"/>
              <a:t> 작업 결과</a:t>
            </a:r>
            <a:endParaRPr kumimoji="1" lang="ko-Kore-KR" altLang="en-US" sz="1200" dirty="0"/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39" idx="3"/>
            <a:endCxn id="5" idx="2"/>
          </p:cNvCxnSpPr>
          <p:nvPr/>
        </p:nvCxnSpPr>
        <p:spPr>
          <a:xfrm flipV="1">
            <a:off x="7794442" y="3476817"/>
            <a:ext cx="2636660" cy="2319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명령을 받으면 실제 테이블에 작업 결과를 반영한다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4F9E880-89DC-1699-3EE1-331219891F98}"/>
              </a:ext>
            </a:extLst>
          </p:cNvPr>
          <p:cNvSpPr/>
          <p:nvPr/>
        </p:nvSpPr>
        <p:spPr>
          <a:xfrm>
            <a:off x="935665" y="6911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B076D-9E9B-CE1D-EEF1-6DE820BD9D4B}"/>
              </a:ext>
            </a:extLst>
          </p:cNvPr>
          <p:cNvSpPr/>
          <p:nvPr/>
        </p:nvSpPr>
        <p:spPr>
          <a:xfrm>
            <a:off x="935664" y="4460359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ACCB-DC4E-0D7A-AFB0-2535574944BE}"/>
              </a:ext>
            </a:extLst>
          </p:cNvPr>
          <p:cNvSpPr/>
          <p:nvPr/>
        </p:nvSpPr>
        <p:spPr>
          <a:xfrm>
            <a:off x="6585096" y="2291316"/>
            <a:ext cx="1456661" cy="113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F17EBD6C-30EA-1113-184F-A3E1AE18367A}"/>
              </a:ext>
            </a:extLst>
          </p:cNvPr>
          <p:cNvSpPr/>
          <p:nvPr/>
        </p:nvSpPr>
        <p:spPr>
          <a:xfrm>
            <a:off x="9611833" y="2192965"/>
            <a:ext cx="1903227" cy="13343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5AF2EC-3EFF-FA9B-32C7-F9AC932F2481}"/>
              </a:ext>
            </a:extLst>
          </p:cNvPr>
          <p:cNvSpPr/>
          <p:nvPr/>
        </p:nvSpPr>
        <p:spPr>
          <a:xfrm>
            <a:off x="5061098" y="972878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2D1EC3-3CA8-9CC7-0C7A-3D48A9A21356}"/>
              </a:ext>
            </a:extLst>
          </p:cNvPr>
          <p:cNvSpPr/>
          <p:nvPr/>
        </p:nvSpPr>
        <p:spPr>
          <a:xfrm>
            <a:off x="5061098" y="4736806"/>
            <a:ext cx="574158" cy="57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D40C1-2EA1-0D29-2694-A79CF1B51568}"/>
              </a:ext>
            </a:extLst>
          </p:cNvPr>
          <p:cNvCxnSpPr>
            <a:stCxn id="2" idx="3"/>
            <a:endCxn id="6" idx="2"/>
          </p:cNvCxnSpPr>
          <p:nvPr/>
        </p:nvCxnSpPr>
        <p:spPr>
          <a:xfrm flipV="1">
            <a:off x="2392326" y="1259957"/>
            <a:ext cx="266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53F4F0F-3083-F00A-DC51-551D949A2C3E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392325" y="5023885"/>
            <a:ext cx="2668773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9D9D67-10F0-3891-CDD1-6568AF0216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041757" y="2860158"/>
            <a:ext cx="15700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482790-1167-4106-63F4-1928ED538802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5635256" y="1259957"/>
            <a:ext cx="949840" cy="1600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DC7808-64FD-0F2C-A583-466B86E98693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 flipV="1">
            <a:off x="5635256" y="2860158"/>
            <a:ext cx="949840" cy="21637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7AD72C-52D3-B8C3-CAFD-56AC52D67D01}"/>
              </a:ext>
            </a:extLst>
          </p:cNvPr>
          <p:cNvSpPr txBox="1"/>
          <p:nvPr/>
        </p:nvSpPr>
        <p:spPr>
          <a:xfrm>
            <a:off x="935663" y="414117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on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BDF1ED-6BA5-5E9E-B803-A4DDD0B19B5B}"/>
              </a:ext>
            </a:extLst>
          </p:cNvPr>
          <p:cNvSpPr txBox="1"/>
          <p:nvPr/>
        </p:nvSpPr>
        <p:spPr>
          <a:xfrm>
            <a:off x="935662" y="4181863"/>
            <a:ext cx="1456661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autocommit</a:t>
            </a:r>
            <a:r>
              <a:rPr kumimoji="1" lang="en-US" altLang="ko-Kore-KR" sz="1200" dirty="0"/>
              <a:t> = off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CF46DA-9515-85BE-86AC-A2F2307B4187}"/>
              </a:ext>
            </a:extLst>
          </p:cNvPr>
          <p:cNvSpPr txBox="1"/>
          <p:nvPr/>
        </p:nvSpPr>
        <p:spPr>
          <a:xfrm>
            <a:off x="3439633" y="837037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40759-5418-25F4-4C17-3445B4B5A876}"/>
              </a:ext>
            </a:extLst>
          </p:cNvPr>
          <p:cNvSpPr txBox="1"/>
          <p:nvPr/>
        </p:nvSpPr>
        <p:spPr>
          <a:xfrm>
            <a:off x="3439633" y="1400563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A49AE3-1FFC-40E7-67A0-6AF5167FC5BA}"/>
              </a:ext>
            </a:extLst>
          </p:cNvPr>
          <p:cNvSpPr txBox="1"/>
          <p:nvPr/>
        </p:nvSpPr>
        <p:spPr>
          <a:xfrm>
            <a:off x="3510518" y="4608938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A71EC-E7E3-8C37-40AA-0B29FEA50545}"/>
              </a:ext>
            </a:extLst>
          </p:cNvPr>
          <p:cNvSpPr txBox="1"/>
          <p:nvPr/>
        </p:nvSpPr>
        <p:spPr>
          <a:xfrm>
            <a:off x="3510518" y="5138185"/>
            <a:ext cx="574158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BE6AD-7729-8685-3CB0-8ACD07A6A04A}"/>
              </a:ext>
            </a:extLst>
          </p:cNvPr>
          <p:cNvSpPr txBox="1"/>
          <p:nvPr/>
        </p:nvSpPr>
        <p:spPr>
          <a:xfrm>
            <a:off x="3159643" y="1962132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ECB35-A111-1CCE-7487-B0596EEE0E70}"/>
              </a:ext>
            </a:extLst>
          </p:cNvPr>
          <p:cNvSpPr txBox="1"/>
          <p:nvPr/>
        </p:nvSpPr>
        <p:spPr>
          <a:xfrm>
            <a:off x="9999921" y="1600624"/>
            <a:ext cx="1127050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13FD6-8F1E-6A22-0439-72F141D6C605}"/>
              </a:ext>
            </a:extLst>
          </p:cNvPr>
          <p:cNvSpPr txBox="1"/>
          <p:nvPr/>
        </p:nvSpPr>
        <p:spPr>
          <a:xfrm>
            <a:off x="3234072" y="5669813"/>
            <a:ext cx="112705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  <a:p>
            <a:pPr algn="ctr"/>
            <a:r>
              <a:rPr kumimoji="1" lang="en-US" altLang="ko-Kore-KR" sz="1200" dirty="0"/>
              <a:t>3. rollback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E035FC-3178-31AA-1E3A-9E6BBB138D72}"/>
              </a:ext>
            </a:extLst>
          </p:cNvPr>
          <p:cNvSpPr/>
          <p:nvPr/>
        </p:nvSpPr>
        <p:spPr>
          <a:xfrm>
            <a:off x="6045052" y="5305500"/>
            <a:ext cx="1969686" cy="9601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ore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296414-AE94-EBC0-FE95-9E05DDF64F15}"/>
              </a:ext>
            </a:extLst>
          </p:cNvPr>
          <p:cNvSpPr txBox="1"/>
          <p:nvPr/>
        </p:nvSpPr>
        <p:spPr>
          <a:xfrm>
            <a:off x="6265348" y="5565022"/>
            <a:ext cx="1529094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update</a:t>
            </a:r>
          </a:p>
          <a:p>
            <a:pPr algn="ctr"/>
            <a:r>
              <a:rPr kumimoji="1" lang="en-US" altLang="ko-Kore-KR" sz="1200" dirty="0"/>
              <a:t>2. delete</a:t>
            </a:r>
          </a:p>
        </p:txBody>
      </p: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48321046-285F-C296-E1FC-AA19C7D5F1DB}"/>
              </a:ext>
            </a:extLst>
          </p:cNvPr>
          <p:cNvCxnSpPr>
            <a:stCxn id="7" idx="4"/>
            <a:endCxn id="39" idx="1"/>
          </p:cNvCxnSpPr>
          <p:nvPr/>
        </p:nvCxnSpPr>
        <p:spPr>
          <a:xfrm rot="16200000" flipH="1">
            <a:off x="5564317" y="5094823"/>
            <a:ext cx="484891" cy="91717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015532CD-5F15-E313-9ADD-17DBBB2EC27C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 flipV="1">
            <a:off x="7794442" y="4701271"/>
            <a:ext cx="938998" cy="1094584"/>
          </a:xfrm>
          <a:prstGeom prst="curvedConnector3">
            <a:avLst>
              <a:gd name="adj1" fmla="val 50000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0BB215E-B81B-8DB7-DED0-34FEC4885FF7}"/>
              </a:ext>
            </a:extLst>
          </p:cNvPr>
          <p:cNvSpPr txBox="1"/>
          <p:nvPr/>
        </p:nvSpPr>
        <p:spPr>
          <a:xfrm>
            <a:off x="6265348" y="5023885"/>
            <a:ext cx="157184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b="1" dirty="0"/>
              <a:t>임시</a:t>
            </a:r>
            <a:endParaRPr kumimoji="1" lang="en-US" altLang="ko-Kore-KR" sz="1200" b="1" dirty="0"/>
          </a:p>
          <a:p>
            <a:pPr algn="ctr"/>
            <a:r>
              <a:rPr kumimoji="1" lang="ko-Kore-KR" altLang="en-US" sz="1200" b="1" dirty="0"/>
              <a:t>데이터베이스</a:t>
            </a:r>
            <a:endParaRPr kumimoji="1" lang="en-US" altLang="ko-Kore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944D-F978-1AB0-2C36-D3590C057EE7}"/>
              </a:ext>
            </a:extLst>
          </p:cNvPr>
          <p:cNvSpPr txBox="1"/>
          <p:nvPr/>
        </p:nvSpPr>
        <p:spPr>
          <a:xfrm>
            <a:off x="4876970" y="6139177"/>
            <a:ext cx="2776756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en-US" altLang="ko-KR" sz="1200" dirty="0"/>
              <a:t>commit</a:t>
            </a:r>
            <a:r>
              <a:rPr kumimoji="1" lang="ko-KR" altLang="en-US" sz="1200" dirty="0"/>
              <a:t>일 경우 </a:t>
            </a:r>
            <a:r>
              <a:rPr kumimoji="1" lang="en-US" altLang="ko-KR" sz="1200" dirty="0"/>
              <a:t>DML </a:t>
            </a:r>
            <a:r>
              <a:rPr kumimoji="1" lang="ko-KR" altLang="en-US" sz="1200" dirty="0"/>
              <a:t>작업결과는 임시 데이터베이스에 저장된다</a:t>
            </a:r>
            <a:r>
              <a:rPr kumimoji="1" lang="en-US" altLang="ko-KR" sz="1200" dirty="0"/>
              <a:t>.</a:t>
            </a:r>
            <a:endParaRPr kumimoji="1" lang="en-US" altLang="ko-Kore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CCB14-B265-D7EE-BCF0-67363F137722}"/>
              </a:ext>
            </a:extLst>
          </p:cNvPr>
          <p:cNvSpPr txBox="1"/>
          <p:nvPr/>
        </p:nvSpPr>
        <p:spPr>
          <a:xfrm>
            <a:off x="8733440" y="4378105"/>
            <a:ext cx="2944221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Rollback </a:t>
            </a:r>
            <a:r>
              <a:rPr kumimoji="1" lang="ko-KR" altLang="en-US" sz="1200" dirty="0"/>
              <a:t>명령을 받으면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임시 데이터베이스에 보관된 작업결과를 모두 삭제한다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12" name="곱하기 11">
            <a:extLst>
              <a:ext uri="{FF2B5EF4-FFF2-40B4-BE49-F238E27FC236}">
                <a16:creationId xmlns:a16="http://schemas.microsoft.com/office/drawing/2014/main" id="{2DB5AA31-578A-191A-761E-2D29857BA149}"/>
              </a:ext>
            </a:extLst>
          </p:cNvPr>
          <p:cNvSpPr/>
          <p:nvPr/>
        </p:nvSpPr>
        <p:spPr>
          <a:xfrm>
            <a:off x="4995532" y="5397489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753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14477</TotalTime>
  <Words>284</Words>
  <Application>Microsoft Macintosh PowerPoint</Application>
  <PresentationFormat>와이드스크린</PresentationFormat>
  <Paragraphs>124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2022-08-30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631</cp:revision>
  <dcterms:created xsi:type="dcterms:W3CDTF">2022-07-12T09:40:21Z</dcterms:created>
  <dcterms:modified xsi:type="dcterms:W3CDTF">2022-08-30T08:33:55Z</dcterms:modified>
</cp:coreProperties>
</file>