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5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/>
    <p:restoredTop sz="94203"/>
  </p:normalViewPr>
  <p:slideViewPr>
    <p:cSldViewPr snapToGrid="0">
      <p:cViewPr varScale="1">
        <p:scale>
          <a:sx n="93" d="100"/>
          <a:sy n="93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2022-08-23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B2C567-6DB6-0929-70D7-3914610422A3}"/>
              </a:ext>
            </a:extLst>
          </p:cNvPr>
          <p:cNvSpPr/>
          <p:nvPr/>
        </p:nvSpPr>
        <p:spPr>
          <a:xfrm>
            <a:off x="1801091" y="1288473"/>
            <a:ext cx="163483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DAA463-8064-3AC0-1644-BC0E5D9F4F4E}"/>
              </a:ext>
            </a:extLst>
          </p:cNvPr>
          <p:cNvSpPr/>
          <p:nvPr/>
        </p:nvSpPr>
        <p:spPr>
          <a:xfrm>
            <a:off x="1801091" y="2729345"/>
            <a:ext cx="163483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46EB33-E442-C8F5-317A-FD0E663407C7}"/>
              </a:ext>
            </a:extLst>
          </p:cNvPr>
          <p:cNvSpPr/>
          <p:nvPr/>
        </p:nvSpPr>
        <p:spPr>
          <a:xfrm>
            <a:off x="1801091" y="4170217"/>
            <a:ext cx="163483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EA186137-B206-A727-3387-071121576CDD}"/>
              </a:ext>
            </a:extLst>
          </p:cNvPr>
          <p:cNvSpPr/>
          <p:nvPr/>
        </p:nvSpPr>
        <p:spPr>
          <a:xfrm>
            <a:off x="5860473" y="2521525"/>
            <a:ext cx="1814945" cy="10113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Printer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16585F-8D92-6304-6FC3-B3F1E70CCC21}"/>
              </a:ext>
            </a:extLst>
          </p:cNvPr>
          <p:cNvSpPr/>
          <p:nvPr/>
        </p:nvSpPr>
        <p:spPr>
          <a:xfrm>
            <a:off x="5818908" y="4170215"/>
            <a:ext cx="163483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B6564A-7930-8CC7-9BEE-FD7C24D6D86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618509" y="2175164"/>
            <a:ext cx="0" cy="554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CBE20B-2E75-83F5-9F61-E40860C1FA9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618509" y="3616036"/>
            <a:ext cx="0" cy="554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58DFEA-4BB0-B46D-1FD1-06C1C84A9E1E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3435927" y="3153638"/>
            <a:ext cx="2424546" cy="1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E33FAC-6E37-8CD8-11B7-6A4A4FAC2F5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6636326" y="3532906"/>
            <a:ext cx="5197" cy="637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C48C1-891C-D7E9-6CA4-B1F873CECC8C}"/>
              </a:ext>
            </a:extLst>
          </p:cNvPr>
          <p:cNvSpPr txBox="1"/>
          <p:nvPr/>
        </p:nvSpPr>
        <p:spPr>
          <a:xfrm>
            <a:off x="716676" y="2313754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68860-1980-AAA2-3377-E6D20C4F3F2F}"/>
              </a:ext>
            </a:extLst>
          </p:cNvPr>
          <p:cNvSpPr txBox="1"/>
          <p:nvPr/>
        </p:nvSpPr>
        <p:spPr>
          <a:xfrm>
            <a:off x="716676" y="3754627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보관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B81596-4277-614A-7969-7D6A59EBEA2D}"/>
              </a:ext>
            </a:extLst>
          </p:cNvPr>
          <p:cNvSpPr txBox="1"/>
          <p:nvPr/>
        </p:nvSpPr>
        <p:spPr>
          <a:xfrm>
            <a:off x="3878019" y="2729345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전송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51CCE-FA5C-2FB6-5835-E7AFA3ADE386}"/>
              </a:ext>
            </a:extLst>
          </p:cNvPr>
          <p:cNvSpPr txBox="1"/>
          <p:nvPr/>
        </p:nvSpPr>
        <p:spPr>
          <a:xfrm>
            <a:off x="7062058" y="3616127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보관</a:t>
            </a:r>
            <a:endParaRPr kumimoji="1" lang="ko-Kore-KR" altLang="en-US" sz="1200" dirty="0"/>
          </a:p>
        </p:txBody>
      </p:sp>
      <p:sp>
        <p:nvSpPr>
          <p:cNvPr id="24" name="왼쪽으로 구부러진 화살표[C] 23">
            <a:extLst>
              <a:ext uri="{FF2B5EF4-FFF2-40B4-BE49-F238E27FC236}">
                <a16:creationId xmlns:a16="http://schemas.microsoft.com/office/drawing/2014/main" id="{DB021C9C-528F-C924-F47B-449E332629D5}"/>
              </a:ext>
            </a:extLst>
          </p:cNvPr>
          <p:cNvSpPr/>
          <p:nvPr/>
        </p:nvSpPr>
        <p:spPr>
          <a:xfrm>
            <a:off x="8077199" y="2784671"/>
            <a:ext cx="387927" cy="4433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8A2B5-C6AE-8546-F7D6-4ED80888F916}"/>
              </a:ext>
            </a:extLst>
          </p:cNvPr>
          <p:cNvSpPr txBox="1"/>
          <p:nvPr/>
        </p:nvSpPr>
        <p:spPr>
          <a:xfrm>
            <a:off x="8077197" y="2327562"/>
            <a:ext cx="259079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RAM</a:t>
            </a:r>
            <a:r>
              <a:rPr kumimoji="1" lang="ko-KR" altLang="en-US" sz="1200" dirty="0"/>
              <a:t>에서 한 개씩 꺼내 출력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88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C7C2800-6CE5-66BF-2822-EA2ED7B2A387}"/>
              </a:ext>
            </a:extLst>
          </p:cNvPr>
          <p:cNvSpPr/>
          <p:nvPr/>
        </p:nvSpPr>
        <p:spPr>
          <a:xfrm>
            <a:off x="4297217" y="3958321"/>
            <a:ext cx="2165927" cy="1098588"/>
          </a:xfrm>
          <a:prstGeom prst="round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9BEE-8573-ED59-9F8B-AFED18159274}"/>
              </a:ext>
            </a:extLst>
          </p:cNvPr>
          <p:cNvSpPr/>
          <p:nvPr/>
        </p:nvSpPr>
        <p:spPr>
          <a:xfrm>
            <a:off x="3112655" y="969817"/>
            <a:ext cx="8128000" cy="5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9C06B-19DF-6939-BCAD-FB135FDEF8BC}"/>
              </a:ext>
            </a:extLst>
          </p:cNvPr>
          <p:cNvSpPr/>
          <p:nvPr/>
        </p:nvSpPr>
        <p:spPr>
          <a:xfrm>
            <a:off x="720437" y="2633980"/>
            <a:ext cx="1607127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TCP/IP</a:t>
            </a:r>
          </a:p>
          <a:p>
            <a:pPr algn="ctr"/>
            <a:r>
              <a:rPr kumimoji="1" lang="en-US" altLang="ko-Kore-KR" dirty="0"/>
              <a:t>S/W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42D1DC-B6E9-52BF-6A6E-1F5F34A0F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81746"/>
              </p:ext>
            </p:extLst>
          </p:nvPr>
        </p:nvGraphicFramePr>
        <p:xfrm>
          <a:off x="3112655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884846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42948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931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701535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633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4591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9899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2479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7986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08C1739-144C-C22B-8EF0-8323DFCE9E5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27564" y="324358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6240D6-860B-389A-697A-A295B3169AE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7176655" y="1537854"/>
            <a:ext cx="0" cy="1520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BF28A0-E012-D320-9D82-7A3EDB0D87F3}"/>
              </a:ext>
            </a:extLst>
          </p:cNvPr>
          <p:cNvSpPr txBox="1"/>
          <p:nvPr/>
        </p:nvSpPr>
        <p:spPr>
          <a:xfrm>
            <a:off x="7439888" y="2067174"/>
            <a:ext cx="29925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데이터를</a:t>
            </a:r>
            <a:r>
              <a:rPr kumimoji="1" lang="ko-KR" altLang="en-US" sz="1200" dirty="0"/>
              <a:t> 전송하기 쉬운 크기로 잘라서 </a:t>
            </a:r>
            <a:r>
              <a:rPr kumimoji="1" lang="ko-KR" altLang="en-US" sz="1200" b="1" dirty="0"/>
              <a:t>패킷으로</a:t>
            </a:r>
            <a:r>
              <a:rPr kumimoji="1" lang="ko-KR" altLang="en-US" sz="1200" dirty="0"/>
              <a:t> 포장한다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2C7ADEB-F65D-74B7-E301-7E9A85112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74163"/>
              </p:ext>
            </p:extLst>
          </p:nvPr>
        </p:nvGraphicFramePr>
        <p:xfrm>
          <a:off x="4560453" y="4331394"/>
          <a:ext cx="1639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27">
                  <a:extLst>
                    <a:ext uri="{9D8B030D-6E8A-4147-A177-3AD203B41FA5}">
                      <a16:colId xmlns:a16="http://schemas.microsoft.com/office/drawing/2014/main" val="125428162"/>
                    </a:ext>
                  </a:extLst>
                </a:gridCol>
                <a:gridCol w="819727">
                  <a:extLst>
                    <a:ext uri="{9D8B030D-6E8A-4147-A177-3AD203B41FA5}">
                      <a16:colId xmlns:a16="http://schemas.microsoft.com/office/drawing/2014/main" val="82318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189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EA57A9-F39C-4873-60B0-C8457C16AF5E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5380180" y="4702234"/>
            <a:ext cx="715820" cy="7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61F6D7-BC4C-EEA9-701F-E648D5F2814B}"/>
              </a:ext>
            </a:extLst>
          </p:cNvPr>
          <p:cNvSpPr txBox="1"/>
          <p:nvPr/>
        </p:nvSpPr>
        <p:spPr>
          <a:xfrm>
            <a:off x="5133107" y="5425564"/>
            <a:ext cx="192578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보내는 이의 주소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받는 이의 주소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 길이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checksum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패킷 번호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C2F5CB-2E60-43FA-2579-8F8A9D6C8465}"/>
              </a:ext>
            </a:extLst>
          </p:cNvPr>
          <p:cNvSpPr txBox="1"/>
          <p:nvPr/>
        </p:nvSpPr>
        <p:spPr>
          <a:xfrm>
            <a:off x="4001660" y="3732121"/>
            <a:ext cx="1378520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Packet</a:t>
            </a:r>
            <a:endParaRPr kumimoji="1" lang="ko-Kore-KR" altLang="en-US" dirty="0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FD3E2416-A0CB-D636-754A-E244A989267E}"/>
              </a:ext>
            </a:extLst>
          </p:cNvPr>
          <p:cNvSpPr/>
          <p:nvPr/>
        </p:nvSpPr>
        <p:spPr>
          <a:xfrm>
            <a:off x="6758701" y="4262621"/>
            <a:ext cx="2784764" cy="48998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55918-3D20-27E7-F091-2185B484302D}"/>
              </a:ext>
            </a:extLst>
          </p:cNvPr>
          <p:cNvSpPr txBox="1"/>
          <p:nvPr/>
        </p:nvSpPr>
        <p:spPr>
          <a:xfrm>
            <a:off x="7054276" y="3916787"/>
            <a:ext cx="216130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Packet </a:t>
            </a:r>
            <a:r>
              <a:rPr kumimoji="1" lang="ko-Kore-KR" altLang="en-US" sz="1400" dirty="0"/>
              <a:t>전송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6CC8754E-2C00-1753-B83D-B76FA0C4A44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3372933" y="3329293"/>
            <a:ext cx="1241277" cy="1133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1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50AF84B-D03D-17C5-95F6-1612AB772AD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51249" y="1518284"/>
            <a:ext cx="14314" cy="53397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51CFBF8-C1CA-C8B7-7392-8692D9091AA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59863" y="1521524"/>
            <a:ext cx="0" cy="53364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45963B-5B95-12E5-7840-A9A0BC79C27A}"/>
              </a:ext>
            </a:extLst>
          </p:cNvPr>
          <p:cNvSpPr txBox="1"/>
          <p:nvPr/>
        </p:nvSpPr>
        <p:spPr>
          <a:xfrm>
            <a:off x="484909" y="1210507"/>
            <a:ext cx="2161308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6805F-B1DC-50DD-32F4-B4CD9E3742FF}"/>
              </a:ext>
            </a:extLst>
          </p:cNvPr>
          <p:cNvSpPr txBox="1"/>
          <p:nvPr/>
        </p:nvSpPr>
        <p:spPr>
          <a:xfrm>
            <a:off x="3080931" y="1213747"/>
            <a:ext cx="195786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3AC166-E3D9-DCDE-0A60-C87823122F85}"/>
              </a:ext>
            </a:extLst>
          </p:cNvPr>
          <p:cNvCxnSpPr/>
          <p:nvPr/>
        </p:nvCxnSpPr>
        <p:spPr>
          <a:xfrm>
            <a:off x="1572956" y="209389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A47A5D-38FA-749D-64DF-5CD64818CD00}"/>
              </a:ext>
            </a:extLst>
          </p:cNvPr>
          <p:cNvCxnSpPr/>
          <p:nvPr/>
        </p:nvCxnSpPr>
        <p:spPr>
          <a:xfrm flipH="1">
            <a:off x="1586367" y="34587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E0DD4F-B632-E25D-CBDB-48A112F1C39B}"/>
              </a:ext>
            </a:extLst>
          </p:cNvPr>
          <p:cNvCxnSpPr/>
          <p:nvPr/>
        </p:nvCxnSpPr>
        <p:spPr>
          <a:xfrm>
            <a:off x="1557104" y="252668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98749C-48E6-4FD8-C5BC-6E33C8366CED}"/>
              </a:ext>
            </a:extLst>
          </p:cNvPr>
          <p:cNvSpPr txBox="1"/>
          <p:nvPr/>
        </p:nvSpPr>
        <p:spPr>
          <a:xfrm>
            <a:off x="2435617" y="1901363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연결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44F26-BD32-A073-CD44-0DB23D9ACFD1}"/>
              </a:ext>
            </a:extLst>
          </p:cNvPr>
          <p:cNvSpPr txBox="1"/>
          <p:nvPr/>
        </p:nvSpPr>
        <p:spPr>
          <a:xfrm>
            <a:off x="2216279" y="3319395"/>
            <a:ext cx="12093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결과</a:t>
            </a:r>
            <a:r>
              <a:rPr kumimoji="1" lang="en-US" altLang="ko-KR" sz="1200" dirty="0"/>
              <a:t>(with 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41109-BECF-C6B5-6544-6A4098C4DCBC}"/>
              </a:ext>
            </a:extLst>
          </p:cNvPr>
          <p:cNvSpPr txBox="1"/>
          <p:nvPr/>
        </p:nvSpPr>
        <p:spPr>
          <a:xfrm>
            <a:off x="1998712" y="241899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r>
              <a:rPr kumimoji="1" lang="en-US" altLang="ko-KR" sz="1200" dirty="0"/>
              <a:t>(without ID)</a:t>
            </a:r>
            <a:endParaRPr kumimoji="1" lang="ko-Kore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69D88E-DC9E-71CF-6B52-057D076C750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59863" y="2672817"/>
            <a:ext cx="978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B12729-FF63-6EE2-08DD-2EA074E0711D}"/>
              </a:ext>
            </a:extLst>
          </p:cNvPr>
          <p:cNvSpPr txBox="1"/>
          <p:nvPr/>
        </p:nvSpPr>
        <p:spPr>
          <a:xfrm>
            <a:off x="5038795" y="2534317"/>
            <a:ext cx="12885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client ID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1A12B-C885-85B4-2CD1-CFE3156F6D69}"/>
              </a:ext>
            </a:extLst>
          </p:cNvPr>
          <p:cNvSpPr txBox="1"/>
          <p:nvPr/>
        </p:nvSpPr>
        <p:spPr>
          <a:xfrm>
            <a:off x="6582759" y="2534317"/>
            <a:ext cx="1540362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예</a:t>
            </a:r>
            <a:r>
              <a:rPr kumimoji="1" lang="en-US" altLang="ko-KR" sz="1200"/>
              <a:t>; ID:100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69E963-8E10-F501-F6FD-F4A91D5D2489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6327346" y="2672817"/>
            <a:ext cx="25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0BF1C181-9D8B-6587-3CC2-71B44A2A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91175"/>
              </p:ext>
            </p:extLst>
          </p:nvPr>
        </p:nvGraphicFramePr>
        <p:xfrm>
          <a:off x="8788042" y="1768897"/>
          <a:ext cx="3006794" cy="301937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03397">
                  <a:extLst>
                    <a:ext uri="{9D8B030D-6E8A-4147-A177-3AD203B41FA5}">
                      <a16:colId xmlns:a16="http://schemas.microsoft.com/office/drawing/2014/main" val="1450789497"/>
                    </a:ext>
                  </a:extLst>
                </a:gridCol>
                <a:gridCol w="1503397">
                  <a:extLst>
                    <a:ext uri="{9D8B030D-6E8A-4147-A177-3AD203B41FA5}">
                      <a16:colId xmlns:a16="http://schemas.microsoft.com/office/drawing/2014/main" val="3446034737"/>
                    </a:ext>
                  </a:extLst>
                </a:gridCol>
              </a:tblGrid>
              <a:tr h="6038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Key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Value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3789"/>
                  </a:ext>
                </a:extLst>
              </a:tr>
              <a:tr h="6038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client ID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계산</a:t>
                      </a:r>
                      <a:r>
                        <a:rPr lang="ko-KR" altLang="en-US" dirty="0"/>
                        <a:t> 결과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31487"/>
                  </a:ext>
                </a:extLst>
              </a:tr>
              <a:tr h="6038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#</a:t>
                      </a:r>
                      <a:r>
                        <a:rPr lang="en-US" altLang="ko-KR" dirty="0"/>
                        <a:t>##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0062"/>
                  </a:ext>
                </a:extLst>
              </a:tr>
              <a:tr h="603875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93955"/>
                  </a:ext>
                </a:extLst>
              </a:tr>
              <a:tr h="603875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80479"/>
                  </a:ext>
                </a:extLst>
              </a:tr>
            </a:tbl>
          </a:graphicData>
        </a:graphic>
      </p:graphicFrame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69ADAC9C-4B9C-E0E5-FCFB-9B5482FF8210}"/>
              </a:ext>
            </a:extLst>
          </p:cNvPr>
          <p:cNvCxnSpPr>
            <a:stCxn id="23" idx="0"/>
            <a:endCxn id="27" idx="1"/>
          </p:cNvCxnSpPr>
          <p:nvPr/>
        </p:nvCxnSpPr>
        <p:spPr>
          <a:xfrm rot="16200000" flipH="1">
            <a:off x="7698357" y="2188899"/>
            <a:ext cx="744267" cy="1435102"/>
          </a:xfrm>
          <a:prstGeom prst="curvedConnector4">
            <a:avLst>
              <a:gd name="adj1" fmla="val -30715"/>
              <a:gd name="adj2" fmla="val 7683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왼쪽으로 구부러진 화살표[C] 30">
            <a:extLst>
              <a:ext uri="{FF2B5EF4-FFF2-40B4-BE49-F238E27FC236}">
                <a16:creationId xmlns:a16="http://schemas.microsoft.com/office/drawing/2014/main" id="{7D8FF17A-C6B9-1670-A3AB-A8F5B10A708D}"/>
              </a:ext>
            </a:extLst>
          </p:cNvPr>
          <p:cNvSpPr/>
          <p:nvPr/>
        </p:nvSpPr>
        <p:spPr>
          <a:xfrm>
            <a:off x="4184666" y="2832135"/>
            <a:ext cx="429491" cy="467268"/>
          </a:xfrm>
          <a:prstGeom prst="curvedLeftArrow">
            <a:avLst>
              <a:gd name="adj1" fmla="val 11889"/>
              <a:gd name="adj2" fmla="val 54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2A2B20-D98E-7ADB-2AE8-323F442C4926}"/>
              </a:ext>
            </a:extLst>
          </p:cNvPr>
          <p:cNvSpPr txBox="1"/>
          <p:nvPr/>
        </p:nvSpPr>
        <p:spPr>
          <a:xfrm>
            <a:off x="4689108" y="3009086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계산 수행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98181-858E-91F5-49E1-23B2D6C0EEEE}"/>
              </a:ext>
            </a:extLst>
          </p:cNvPr>
          <p:cNvSpPr txBox="1"/>
          <p:nvPr/>
        </p:nvSpPr>
        <p:spPr>
          <a:xfrm>
            <a:off x="3151049" y="3093450"/>
            <a:ext cx="652330" cy="276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100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F40E16-A3A3-9DBB-2864-022FFF119C8F}"/>
              </a:ext>
            </a:extLst>
          </p:cNvPr>
          <p:cNvCxnSpPr/>
          <p:nvPr/>
        </p:nvCxnSpPr>
        <p:spPr>
          <a:xfrm>
            <a:off x="1551249" y="440716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817BFF-971C-61C1-1EAF-A86F3C3A77C6}"/>
              </a:ext>
            </a:extLst>
          </p:cNvPr>
          <p:cNvCxnSpPr/>
          <p:nvPr/>
        </p:nvCxnSpPr>
        <p:spPr>
          <a:xfrm flipH="1">
            <a:off x="1564660" y="5771985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1B74A6-AA76-D27B-9ABE-870EFDCECC1C}"/>
              </a:ext>
            </a:extLst>
          </p:cNvPr>
          <p:cNvCxnSpPr/>
          <p:nvPr/>
        </p:nvCxnSpPr>
        <p:spPr>
          <a:xfrm>
            <a:off x="1535397" y="483995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E1BBF4-CDEA-B8D7-4FE9-F492F8966260}"/>
              </a:ext>
            </a:extLst>
          </p:cNvPr>
          <p:cNvSpPr txBox="1"/>
          <p:nvPr/>
        </p:nvSpPr>
        <p:spPr>
          <a:xfrm>
            <a:off x="2413910" y="421462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연결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AFD6ED-B6CC-7FC8-4074-C84A548B9654}"/>
              </a:ext>
            </a:extLst>
          </p:cNvPr>
          <p:cNvSpPr txBox="1"/>
          <p:nvPr/>
        </p:nvSpPr>
        <p:spPr>
          <a:xfrm>
            <a:off x="2194572" y="5632659"/>
            <a:ext cx="12093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결과</a:t>
            </a:r>
            <a:r>
              <a:rPr kumimoji="1" lang="en-US" altLang="ko-KR" sz="1200" dirty="0"/>
              <a:t>(with ID)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86EB17-1BDE-B0B7-C770-7EE0E53E079D}"/>
              </a:ext>
            </a:extLst>
          </p:cNvPr>
          <p:cNvSpPr txBox="1"/>
          <p:nvPr/>
        </p:nvSpPr>
        <p:spPr>
          <a:xfrm>
            <a:off x="1977005" y="4732263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r>
              <a:rPr kumimoji="1" lang="en-US" altLang="ko-KR" sz="1200" dirty="0"/>
              <a:t>(with ID)</a:t>
            </a:r>
            <a:endParaRPr kumimoji="1" lang="ko-Kore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3BE502-9B47-88E4-D230-AF7B08C6458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038156" y="4986081"/>
            <a:ext cx="9789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6FE131-910C-3BDD-42CF-87AE2628E490}"/>
              </a:ext>
            </a:extLst>
          </p:cNvPr>
          <p:cNvSpPr txBox="1"/>
          <p:nvPr/>
        </p:nvSpPr>
        <p:spPr>
          <a:xfrm>
            <a:off x="5017088" y="4847582"/>
            <a:ext cx="278301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3. 100</a:t>
            </a:r>
            <a:r>
              <a:rPr kumimoji="1" lang="ko-KR" altLang="en-US" sz="1200" dirty="0"/>
              <a:t>번</a:t>
            </a:r>
            <a:r>
              <a:rPr kumimoji="1" lang="en-US" altLang="ko-KR" sz="1200" dirty="0"/>
              <a:t> </a:t>
            </a:r>
            <a:r>
              <a:rPr kumimoji="1" lang="en-US" altLang="ko-KR" sz="1200" dirty="0" err="1"/>
              <a:t>clien</a:t>
            </a:r>
            <a:r>
              <a:rPr kumimoji="1" lang="ko-KR" altLang="en-US" sz="1200" dirty="0"/>
              <a:t>의 계산 결과를 꺼냄</a:t>
            </a:r>
            <a:endParaRPr kumimoji="1" lang="ko-Kore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1D51E1-8E27-80A3-59A2-126BCA0810C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6207763" y="5460850"/>
            <a:ext cx="413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4" name="왼쪽으로 구부러진 화살표[C] 43">
            <a:extLst>
              <a:ext uri="{FF2B5EF4-FFF2-40B4-BE49-F238E27FC236}">
                <a16:creationId xmlns:a16="http://schemas.microsoft.com/office/drawing/2014/main" id="{5F74678C-C305-1AC3-ED66-239A0ED98F52}"/>
              </a:ext>
            </a:extLst>
          </p:cNvPr>
          <p:cNvSpPr/>
          <p:nvPr/>
        </p:nvSpPr>
        <p:spPr>
          <a:xfrm>
            <a:off x="4162959" y="5145399"/>
            <a:ext cx="429491" cy="467268"/>
          </a:xfrm>
          <a:prstGeom prst="curvedLeftArrow">
            <a:avLst>
              <a:gd name="adj1" fmla="val 11889"/>
              <a:gd name="adj2" fmla="val 54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AA524-22CC-0033-F3FA-D8D3BA7956A7}"/>
              </a:ext>
            </a:extLst>
          </p:cNvPr>
          <p:cNvSpPr txBox="1"/>
          <p:nvPr/>
        </p:nvSpPr>
        <p:spPr>
          <a:xfrm>
            <a:off x="4667401" y="5322350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계산 수행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AB2B08-B733-6813-D6A9-29DF5DE1F1B5}"/>
              </a:ext>
            </a:extLst>
          </p:cNvPr>
          <p:cNvSpPr txBox="1"/>
          <p:nvPr/>
        </p:nvSpPr>
        <p:spPr>
          <a:xfrm>
            <a:off x="3059653" y="5406714"/>
            <a:ext cx="652330" cy="276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100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5A8146-7D83-0F83-3000-BEC85932FE09}"/>
              </a:ext>
            </a:extLst>
          </p:cNvPr>
          <p:cNvSpPr txBox="1"/>
          <p:nvPr/>
        </p:nvSpPr>
        <p:spPr>
          <a:xfrm>
            <a:off x="3297319" y="4518817"/>
            <a:ext cx="652330" cy="276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100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7D4D9C-60D7-91B1-31A9-BAA082FE3EC7}"/>
              </a:ext>
            </a:extLst>
          </p:cNvPr>
          <p:cNvSpPr txBox="1"/>
          <p:nvPr/>
        </p:nvSpPr>
        <p:spPr>
          <a:xfrm>
            <a:off x="6621756" y="5322350"/>
            <a:ext cx="235669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새로 계산된 결과 저장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B2641A-1B47-CD67-73CB-FAFA6F5EEC96}"/>
              </a:ext>
            </a:extLst>
          </p:cNvPr>
          <p:cNvCxnSpPr>
            <a:cxnSpLocks/>
            <a:stCxn id="60" idx="3"/>
            <a:endCxn id="27" idx="2"/>
          </p:cNvCxnSpPr>
          <p:nvPr/>
        </p:nvCxnSpPr>
        <p:spPr>
          <a:xfrm flipV="1">
            <a:off x="8978455" y="4788272"/>
            <a:ext cx="1312984" cy="67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9611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33E652-7166-2462-0CCA-5E392135AB52}"/>
              </a:ext>
            </a:extLst>
          </p:cNvPr>
          <p:cNvSpPr/>
          <p:nvPr/>
        </p:nvSpPr>
        <p:spPr>
          <a:xfrm>
            <a:off x="1485900" y="1074420"/>
            <a:ext cx="148590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EDAE52-2B43-1302-2608-808D071A2A16}"/>
              </a:ext>
            </a:extLst>
          </p:cNvPr>
          <p:cNvSpPr/>
          <p:nvPr/>
        </p:nvSpPr>
        <p:spPr>
          <a:xfrm>
            <a:off x="7044690" y="1074420"/>
            <a:ext cx="148590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BA021-D194-CCAF-A1B0-D418F3E9DD7C}"/>
              </a:ext>
            </a:extLst>
          </p:cNvPr>
          <p:cNvSpPr/>
          <p:nvPr/>
        </p:nvSpPr>
        <p:spPr>
          <a:xfrm>
            <a:off x="4370070" y="2817495"/>
            <a:ext cx="148590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6A59E01-EB50-62F5-AE44-886C061D0E28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2733675" y="1792605"/>
            <a:ext cx="1131570" cy="21412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4FDAD631-828F-8AD5-76F3-949980598211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5855970" y="2297430"/>
            <a:ext cx="1931670" cy="1131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BC058D5-67EB-3290-7367-6CF3211578EA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>
            <a:off x="1485900" y="1685925"/>
            <a:ext cx="2877820" cy="2045656"/>
          </a:xfrm>
          <a:prstGeom prst="bentConnector3">
            <a:avLst>
              <a:gd name="adj1" fmla="val 1079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21ECB3E-E51F-0A1F-E269-2F24D36DD5B7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H="1">
            <a:off x="5113020" y="1685925"/>
            <a:ext cx="3417570" cy="2354580"/>
          </a:xfrm>
          <a:prstGeom prst="bentConnector4">
            <a:avLst>
              <a:gd name="adj1" fmla="val -6689"/>
              <a:gd name="adj2" fmla="val 1097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D279DB-7006-E69B-6990-DD02C4B024EF}"/>
              </a:ext>
            </a:extLst>
          </p:cNvPr>
          <p:cNvSpPr txBox="1"/>
          <p:nvPr/>
        </p:nvSpPr>
        <p:spPr>
          <a:xfrm>
            <a:off x="891539" y="356749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B4482-C850-1991-D8DE-20C444691938}"/>
              </a:ext>
            </a:extLst>
          </p:cNvPr>
          <p:cNvSpPr txBox="1"/>
          <p:nvPr/>
        </p:nvSpPr>
        <p:spPr>
          <a:xfrm>
            <a:off x="2930236" y="327378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BF82D9-BD92-4ED0-262C-79E5FEFC16FE}"/>
              </a:ext>
            </a:extLst>
          </p:cNvPr>
          <p:cNvSpPr txBox="1"/>
          <p:nvPr/>
        </p:nvSpPr>
        <p:spPr>
          <a:xfrm>
            <a:off x="6441792" y="329050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D2933-04E5-89F3-A64E-4CA5183D4E10}"/>
              </a:ext>
            </a:extLst>
          </p:cNvPr>
          <p:cNvSpPr txBox="1"/>
          <p:nvPr/>
        </p:nvSpPr>
        <p:spPr>
          <a:xfrm>
            <a:off x="8317576" y="414939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398450-C48B-C573-0FE8-188848EFBAE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71800" y="1685925"/>
            <a:ext cx="4072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FDAFCD1B-571F-BAAB-C027-39DE43114B3C}"/>
              </a:ext>
            </a:extLst>
          </p:cNvPr>
          <p:cNvSpPr/>
          <p:nvPr/>
        </p:nvSpPr>
        <p:spPr>
          <a:xfrm>
            <a:off x="4576245" y="1195713"/>
            <a:ext cx="864000" cy="980422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99999-F33D-8B28-F4DB-4B5B14FA9BA5}"/>
              </a:ext>
            </a:extLst>
          </p:cNvPr>
          <p:cNvSpPr txBox="1"/>
          <p:nvPr/>
        </p:nvSpPr>
        <p:spPr>
          <a:xfrm>
            <a:off x="2971800" y="5102938"/>
            <a:ext cx="3947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필터링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접근 제어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로깅</a:t>
            </a:r>
            <a:r>
              <a:rPr kumimoji="1" lang="en-US" altLang="ko-KR" dirty="0">
                <a:sym typeface="Wingdings" pitchFamily="2" charset="2"/>
              </a:rPr>
              <a:t>(logging)  </a:t>
            </a:r>
            <a:r>
              <a:rPr kumimoji="1" lang="ko-KR" altLang="en-US" dirty="0">
                <a:sym typeface="Wingdings" pitchFamily="2" charset="2"/>
              </a:rPr>
              <a:t>사용 기록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ko-KR" altLang="en-US" dirty="0" err="1">
                <a:sym typeface="Wingdings" pitchFamily="2" charset="2"/>
              </a:rPr>
              <a:t>캐싱</a:t>
            </a:r>
            <a:r>
              <a:rPr kumimoji="1" lang="en-US" altLang="ko-KR" dirty="0">
                <a:sym typeface="Wingdings" pitchFamily="2" charset="2"/>
              </a:rPr>
              <a:t>(caching)  </a:t>
            </a:r>
            <a:r>
              <a:rPr kumimoji="1" lang="ko-KR" altLang="en-US" dirty="0">
                <a:sym typeface="Wingdings" pitchFamily="2" charset="2"/>
              </a:rPr>
              <a:t>임시 보관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E0FEEDAB-419C-FC46-6153-1E8D47520E31}"/>
              </a:ext>
            </a:extLst>
          </p:cNvPr>
          <p:cNvCxnSpPr>
            <a:stCxn id="4" idx="2"/>
            <a:endCxn id="33" idx="1"/>
          </p:cNvCxnSpPr>
          <p:nvPr/>
        </p:nvCxnSpPr>
        <p:spPr>
          <a:xfrm rot="5400000">
            <a:off x="3280361" y="3731944"/>
            <a:ext cx="1524098" cy="2141220"/>
          </a:xfrm>
          <a:prstGeom prst="curvedConnector4">
            <a:avLst>
              <a:gd name="adj1" fmla="val 34854"/>
              <a:gd name="adj2" fmla="val 1106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4361A3-63EA-5A06-99FF-A05BACA43D35}"/>
              </a:ext>
            </a:extLst>
          </p:cNvPr>
          <p:cNvSpPr/>
          <p:nvPr/>
        </p:nvSpPr>
        <p:spPr>
          <a:xfrm>
            <a:off x="1537855" y="1316182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7DE9C-41E3-6E24-4113-84C15082BAF1}"/>
              </a:ext>
            </a:extLst>
          </p:cNvPr>
          <p:cNvSpPr/>
          <p:nvPr/>
        </p:nvSpPr>
        <p:spPr>
          <a:xfrm>
            <a:off x="1537855" y="2826327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53F50-8153-5B3C-D7F5-A0643FACB04E}"/>
              </a:ext>
            </a:extLst>
          </p:cNvPr>
          <p:cNvSpPr/>
          <p:nvPr/>
        </p:nvSpPr>
        <p:spPr>
          <a:xfrm>
            <a:off x="4599709" y="2826328"/>
            <a:ext cx="1371599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</a:p>
          <a:p>
            <a:pPr algn="ctr"/>
            <a:r>
              <a:rPr kumimoji="1" lang="en-US" altLang="ko-Kore-KR" dirty="0"/>
              <a:t>(NIC)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5A327D-3834-46C5-0BCF-E879159E8162}"/>
              </a:ext>
            </a:extLst>
          </p:cNvPr>
          <p:cNvSpPr/>
          <p:nvPr/>
        </p:nvSpPr>
        <p:spPr>
          <a:xfrm>
            <a:off x="4745181" y="4087092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9F6D0F-2EC2-BEBB-1FA9-778FE230029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078182" y="2050473"/>
            <a:ext cx="0" cy="77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2C5DB5-7A0B-8B97-6E73-8A05C0B265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85508" y="3560619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C73BF7-4CC0-52B2-9670-D99389D725A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18509" y="3193473"/>
            <a:ext cx="19812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A86E10-443B-514B-A382-66269CF594F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71308" y="3193472"/>
            <a:ext cx="210589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하트[H] 16">
            <a:extLst>
              <a:ext uri="{FF2B5EF4-FFF2-40B4-BE49-F238E27FC236}">
                <a16:creationId xmlns:a16="http://schemas.microsoft.com/office/drawing/2014/main" id="{669FE270-7B3F-42AD-57C8-A5C9AE65ABE1}"/>
              </a:ext>
            </a:extLst>
          </p:cNvPr>
          <p:cNvSpPr/>
          <p:nvPr/>
        </p:nvSpPr>
        <p:spPr>
          <a:xfrm>
            <a:off x="7952508" y="2576945"/>
            <a:ext cx="1371596" cy="1246909"/>
          </a:xfrm>
          <a:prstGeom prst="heart">
            <a:avLst/>
          </a:prstGeom>
          <a:solidFill>
            <a:srgbClr val="FDA9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인터넷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C6BED-650C-9E4D-2CD3-6DF40D65D5C0}"/>
              </a:ext>
            </a:extLst>
          </p:cNvPr>
          <p:cNvSpPr txBox="1"/>
          <p:nvPr/>
        </p:nvSpPr>
        <p:spPr>
          <a:xfrm>
            <a:off x="2242765" y="2279118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출력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2EBEE-F55E-57D6-1F9A-D67AD0F9DB9B}"/>
              </a:ext>
            </a:extLst>
          </p:cNvPr>
          <p:cNvSpPr txBox="1"/>
          <p:nvPr/>
        </p:nvSpPr>
        <p:spPr>
          <a:xfrm>
            <a:off x="3223932" y="2826327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전달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1EF91-DDAE-6C1F-E694-81D754D0452F}"/>
              </a:ext>
            </a:extLst>
          </p:cNvPr>
          <p:cNvSpPr txBox="1"/>
          <p:nvPr/>
        </p:nvSpPr>
        <p:spPr>
          <a:xfrm>
            <a:off x="6648510" y="2746709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전송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38EF0-BEC5-51C7-0768-CB9179AD9095}"/>
              </a:ext>
            </a:extLst>
          </p:cNvPr>
          <p:cNvSpPr txBox="1"/>
          <p:nvPr/>
        </p:nvSpPr>
        <p:spPr>
          <a:xfrm>
            <a:off x="5465739" y="3643836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보관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12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90DE57-02F5-7122-98D3-BF009DEA2EB6}"/>
              </a:ext>
            </a:extLst>
          </p:cNvPr>
          <p:cNvSpPr/>
          <p:nvPr/>
        </p:nvSpPr>
        <p:spPr>
          <a:xfrm>
            <a:off x="1537855" y="1316182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8BDC7E-8CB8-D493-56A9-9FD6C7ABED0A}"/>
              </a:ext>
            </a:extLst>
          </p:cNvPr>
          <p:cNvSpPr/>
          <p:nvPr/>
        </p:nvSpPr>
        <p:spPr>
          <a:xfrm>
            <a:off x="1537855" y="2826327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D8C322-31CA-B6B7-3059-C949F083FEEB}"/>
              </a:ext>
            </a:extLst>
          </p:cNvPr>
          <p:cNvSpPr/>
          <p:nvPr/>
        </p:nvSpPr>
        <p:spPr>
          <a:xfrm>
            <a:off x="4599709" y="2826328"/>
            <a:ext cx="1371599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</a:p>
          <a:p>
            <a:pPr algn="ctr"/>
            <a:r>
              <a:rPr kumimoji="1" lang="en-US" altLang="ko-Kore-KR" dirty="0"/>
              <a:t>(NIC)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DA44B9-AFE3-4BCC-A115-6FB077A53BD9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V="1">
            <a:off x="6722341" y="2277980"/>
            <a:ext cx="343481" cy="74304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C31241-08BC-0E31-A2C0-615E8F567042}"/>
              </a:ext>
            </a:extLst>
          </p:cNvPr>
          <p:cNvSpPr txBox="1"/>
          <p:nvPr/>
        </p:nvSpPr>
        <p:spPr>
          <a:xfrm>
            <a:off x="2242765" y="2279118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Localhost </a:t>
            </a:r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1EDF4-2AE0-779F-A1D3-5BC5FA2B166F}"/>
              </a:ext>
            </a:extLst>
          </p:cNvPr>
          <p:cNvSpPr/>
          <p:nvPr/>
        </p:nvSpPr>
        <p:spPr>
          <a:xfrm>
            <a:off x="7135929" y="2826326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HUB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4C5F62-DF60-F299-3E9C-B2749B5AD4E1}"/>
              </a:ext>
            </a:extLst>
          </p:cNvPr>
          <p:cNvSpPr/>
          <p:nvPr/>
        </p:nvSpPr>
        <p:spPr>
          <a:xfrm>
            <a:off x="9381203" y="2826326"/>
            <a:ext cx="1272941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GateWay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019A00-B56E-7EF3-3DC0-5791F3F4CB5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0017673" y="3560617"/>
            <a:ext cx="1" cy="139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하트[H] 13">
            <a:extLst>
              <a:ext uri="{FF2B5EF4-FFF2-40B4-BE49-F238E27FC236}">
                <a16:creationId xmlns:a16="http://schemas.microsoft.com/office/drawing/2014/main" id="{BA652394-2EA4-7F0C-2D26-B4D71029275E}"/>
              </a:ext>
            </a:extLst>
          </p:cNvPr>
          <p:cNvSpPr/>
          <p:nvPr/>
        </p:nvSpPr>
        <p:spPr>
          <a:xfrm>
            <a:off x="9331875" y="4641272"/>
            <a:ext cx="1371596" cy="1246909"/>
          </a:xfrm>
          <a:prstGeom prst="heart">
            <a:avLst/>
          </a:prstGeom>
          <a:solidFill>
            <a:srgbClr val="FDA9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인터넷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F1A76-32B2-3A51-B293-647BE253FD1B}"/>
              </a:ext>
            </a:extLst>
          </p:cNvPr>
          <p:cNvSpPr txBox="1"/>
          <p:nvPr/>
        </p:nvSpPr>
        <p:spPr>
          <a:xfrm>
            <a:off x="2838928" y="2819351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Localhost </a:t>
            </a:r>
            <a:r>
              <a:rPr kumimoji="1" lang="ko-KR" altLang="en-US" sz="1200" dirty="0"/>
              <a:t>접속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AE68A-A985-5899-7024-DCA2195AE735}"/>
              </a:ext>
            </a:extLst>
          </p:cNvPr>
          <p:cNvSpPr txBox="1"/>
          <p:nvPr/>
        </p:nvSpPr>
        <p:spPr>
          <a:xfrm>
            <a:off x="5257803" y="1631649"/>
            <a:ext cx="3616038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Localhost</a:t>
            </a:r>
            <a:r>
              <a:rPr kumimoji="1" lang="ko-KR" altLang="en-US" dirty="0"/>
              <a:t>접속은 </a:t>
            </a:r>
            <a:endParaRPr kumimoji="1" lang="en-US" altLang="ko-KR" dirty="0"/>
          </a:p>
          <a:p>
            <a:r>
              <a:rPr kumimoji="1" lang="en-US" altLang="ko-KR" dirty="0" err="1"/>
              <a:t>LanCard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바깥을 나가지 않는다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216BD6-CD50-4DF2-E1A5-14A3E647A66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18509" y="3193473"/>
            <a:ext cx="1981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53BECA-F9E5-9F2D-78EA-67CBAC4507E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971308" y="3193472"/>
            <a:ext cx="116462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1A482896-B23B-54B5-EAF0-57937857BF93}"/>
              </a:ext>
            </a:extLst>
          </p:cNvPr>
          <p:cNvSpPr/>
          <p:nvPr/>
        </p:nvSpPr>
        <p:spPr>
          <a:xfrm>
            <a:off x="6297132" y="2865794"/>
            <a:ext cx="559615" cy="646331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85C92E-B21D-476D-B38B-CFE5770F88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216583" y="3193472"/>
            <a:ext cx="1164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14013A-A559-16D2-1536-A962A2044FCF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078182" y="2050473"/>
            <a:ext cx="0" cy="775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58D4E8-B4E2-E0D5-4951-A16A4DC5A9C1}"/>
              </a:ext>
            </a:extLst>
          </p:cNvPr>
          <p:cNvSpPr/>
          <p:nvPr/>
        </p:nvSpPr>
        <p:spPr>
          <a:xfrm>
            <a:off x="153029" y="244834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0860E-790C-F69C-BE9A-56F133C23C64}"/>
              </a:ext>
            </a:extLst>
          </p:cNvPr>
          <p:cNvSpPr/>
          <p:nvPr/>
        </p:nvSpPr>
        <p:spPr>
          <a:xfrm>
            <a:off x="153029" y="1860017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PrintStream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663231-886D-D6DF-DBBB-4F6C50743D08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08102" y="854434"/>
            <a:ext cx="0" cy="100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FE30AD-F68E-662C-0055-3717040B17DB}"/>
              </a:ext>
            </a:extLst>
          </p:cNvPr>
          <p:cNvSpPr txBox="1"/>
          <p:nvPr/>
        </p:nvSpPr>
        <p:spPr>
          <a:xfrm>
            <a:off x="137920" y="1194477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Println</a:t>
            </a:r>
            <a:r>
              <a:rPr kumimoji="1" lang="en-US" altLang="ko-KR" sz="1200" dirty="0"/>
              <a:t>(“---”)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ED7EB-2C9F-2D60-58DC-875E1B851E1C}"/>
              </a:ext>
            </a:extLst>
          </p:cNvPr>
          <p:cNvSpPr/>
          <p:nvPr/>
        </p:nvSpPr>
        <p:spPr>
          <a:xfrm>
            <a:off x="137920" y="325586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BufferedOutputStream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77D60-4034-6F07-34E5-7B76F96BCB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908102" y="2469617"/>
            <a:ext cx="490582" cy="786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67F9EF-C9B5-DDEF-F5C3-198D512782B3}"/>
              </a:ext>
            </a:extLst>
          </p:cNvPr>
          <p:cNvSpPr txBox="1"/>
          <p:nvPr/>
        </p:nvSpPr>
        <p:spPr>
          <a:xfrm>
            <a:off x="326241" y="2784630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write()</a:t>
            </a:r>
            <a:endParaRPr kumimoji="1" lang="ko-Kore-KR" altLang="en-US" sz="1200" dirty="0"/>
          </a:p>
        </p:txBody>
      </p:sp>
      <p:sp>
        <p:nvSpPr>
          <p:cNvPr id="12" name="원통[C] 11">
            <a:extLst>
              <a:ext uri="{FF2B5EF4-FFF2-40B4-BE49-F238E27FC236}">
                <a16:creationId xmlns:a16="http://schemas.microsoft.com/office/drawing/2014/main" id="{7A2828A9-CECC-43E2-0A59-EA367D77F781}"/>
              </a:ext>
            </a:extLst>
          </p:cNvPr>
          <p:cNvSpPr/>
          <p:nvPr/>
        </p:nvSpPr>
        <p:spPr>
          <a:xfrm>
            <a:off x="1322274" y="5870539"/>
            <a:ext cx="2673927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9B4209-B256-AA02-E5BB-950995D3E50A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>
            <a:off x="1398684" y="3865464"/>
            <a:ext cx="1260554" cy="200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3CF817-67FE-A751-FAF4-5CD881548156}"/>
              </a:ext>
            </a:extLst>
          </p:cNvPr>
          <p:cNvSpPr txBox="1"/>
          <p:nvPr/>
        </p:nvSpPr>
        <p:spPr>
          <a:xfrm>
            <a:off x="3804641" y="2456790"/>
            <a:ext cx="28640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출력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버퍼가 꽉 찰 때 출력한다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b="1" dirty="0"/>
              <a:t>flush</a:t>
            </a:r>
            <a:r>
              <a:rPr kumimoji="1" lang="en-US" altLang="ko-KR" sz="1200" dirty="0"/>
              <a:t>()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실행하여 출력을 명령한다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64B07-854C-E70B-2231-0810516C6EA7}"/>
              </a:ext>
            </a:extLst>
          </p:cNvPr>
          <p:cNvSpPr txBox="1"/>
          <p:nvPr/>
        </p:nvSpPr>
        <p:spPr>
          <a:xfrm>
            <a:off x="1153393" y="4729501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보관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AAC26E-A59B-0EAB-7728-DF63981916B4}"/>
              </a:ext>
            </a:extLst>
          </p:cNvPr>
          <p:cNvSpPr/>
          <p:nvPr/>
        </p:nvSpPr>
        <p:spPr>
          <a:xfrm>
            <a:off x="3804641" y="3255864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CA501A-F466-9E59-BC4B-B4E87D5D3C3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2659448" y="3560664"/>
            <a:ext cx="1145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DFC77F-BDB6-9FEA-1986-FE1267643F04}"/>
              </a:ext>
            </a:extLst>
          </p:cNvPr>
          <p:cNvSpPr/>
          <p:nvPr/>
        </p:nvSpPr>
        <p:spPr>
          <a:xfrm>
            <a:off x="6685656" y="5628084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0A11C1-AEC9-9511-B43F-C6050F27BA05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>
            <a:off x="5314786" y="3560664"/>
            <a:ext cx="2125943" cy="206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B25FD9-43D1-BF9B-5309-04FC1A90A824}"/>
              </a:ext>
            </a:extLst>
          </p:cNvPr>
          <p:cNvSpPr/>
          <p:nvPr/>
        </p:nvSpPr>
        <p:spPr>
          <a:xfrm>
            <a:off x="9300157" y="284098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BufferedInputStream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C79B22-8091-6EE8-6324-961C1AB6331D}"/>
              </a:ext>
            </a:extLst>
          </p:cNvPr>
          <p:cNvCxnSpPr>
            <a:cxnSpLocks/>
            <a:stCxn id="25" idx="0"/>
            <a:endCxn id="28" idx="1"/>
          </p:cNvCxnSpPr>
          <p:nvPr/>
        </p:nvCxnSpPr>
        <p:spPr>
          <a:xfrm flipV="1">
            <a:off x="7440729" y="3145784"/>
            <a:ext cx="1859428" cy="2482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F065EF-AA2D-EAF0-F130-DA16C367D0A9}"/>
              </a:ext>
            </a:extLst>
          </p:cNvPr>
          <p:cNvSpPr txBox="1"/>
          <p:nvPr/>
        </p:nvSpPr>
        <p:spPr>
          <a:xfrm>
            <a:off x="7658016" y="4455875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C1FD8-F86C-5BEC-0946-960157A19688}"/>
              </a:ext>
            </a:extLst>
          </p:cNvPr>
          <p:cNvSpPr/>
          <p:nvPr/>
        </p:nvSpPr>
        <p:spPr>
          <a:xfrm>
            <a:off x="9828469" y="295502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Scanner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75341C-99AE-6458-668A-371F4E6AA38C}"/>
              </a:ext>
            </a:extLst>
          </p:cNvPr>
          <p:cNvSpPr/>
          <p:nvPr/>
        </p:nvSpPr>
        <p:spPr>
          <a:xfrm>
            <a:off x="5121256" y="272295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A00C5BC-5610-BE75-AE42-7AC12939AF96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 flipV="1">
            <a:off x="6631401" y="577095"/>
            <a:ext cx="3197068" cy="2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62AF6D-41EF-8BB8-86A2-9C0BBB7AD0B7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10560921" y="905102"/>
            <a:ext cx="22621" cy="193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4E639C-36DE-919A-ED21-29E1F8FAEEF3}"/>
              </a:ext>
            </a:extLst>
          </p:cNvPr>
          <p:cNvSpPr txBox="1"/>
          <p:nvPr/>
        </p:nvSpPr>
        <p:spPr>
          <a:xfrm>
            <a:off x="9790740" y="1734543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8. read()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950E1D-241A-2F6D-BC29-2C2F1BDF6FD4}"/>
              </a:ext>
            </a:extLst>
          </p:cNvPr>
          <p:cNvSpPr txBox="1"/>
          <p:nvPr/>
        </p:nvSpPr>
        <p:spPr>
          <a:xfrm>
            <a:off x="7459754" y="438595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9. </a:t>
            </a:r>
            <a:r>
              <a:rPr kumimoji="1" lang="en-US" altLang="ko-KR" sz="1200" dirty="0" err="1"/>
              <a:t>nextLine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47" name="원통[C] 46">
            <a:extLst>
              <a:ext uri="{FF2B5EF4-FFF2-40B4-BE49-F238E27FC236}">
                <a16:creationId xmlns:a16="http://schemas.microsoft.com/office/drawing/2014/main" id="{E30F2923-6931-2973-25E7-635ACAF09A3A}"/>
              </a:ext>
            </a:extLst>
          </p:cNvPr>
          <p:cNvSpPr/>
          <p:nvPr/>
        </p:nvSpPr>
        <p:spPr>
          <a:xfrm>
            <a:off x="9419104" y="5473535"/>
            <a:ext cx="2673927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5C3B53-23FE-543E-6E10-7ABD726EDA89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>
            <a:off x="10560921" y="3450584"/>
            <a:ext cx="195147" cy="202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0D7D9F-A842-F45C-32BE-BD15FBA6180B}"/>
              </a:ext>
            </a:extLst>
          </p:cNvPr>
          <p:cNvSpPr txBox="1"/>
          <p:nvPr/>
        </p:nvSpPr>
        <p:spPr>
          <a:xfrm>
            <a:off x="10287625" y="4455875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7. </a:t>
            </a:r>
            <a:r>
              <a:rPr kumimoji="1" lang="ko-KR" altLang="en-US" sz="1200" dirty="0"/>
              <a:t>보관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09E81-AE59-F3B5-B4AB-EF05695000E7}"/>
              </a:ext>
            </a:extLst>
          </p:cNvPr>
          <p:cNvSpPr txBox="1"/>
          <p:nvPr/>
        </p:nvSpPr>
        <p:spPr>
          <a:xfrm>
            <a:off x="5394776" y="4455875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전송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10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76081" y="2072466"/>
            <a:ext cx="7992" cy="37363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678373" y="2075706"/>
            <a:ext cx="9018" cy="37331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03419" y="1764689"/>
            <a:ext cx="2161308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699441" y="1767929"/>
            <a:ext cx="195786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191466" y="264808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/>
          <p:nvPr/>
        </p:nvCxnSpPr>
        <p:spPr>
          <a:xfrm flipH="1">
            <a:off x="4184075" y="314006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4184074" y="446962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4184073" y="381535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54127" y="245554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46732" y="296743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WSDL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4625681" y="370766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4800919" y="433026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4559821" y="411151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5407970" y="504275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5602B-055E-1EC6-A4E0-C814D7961953}"/>
              </a:ext>
            </a:extLst>
          </p:cNvPr>
          <p:cNvSpPr txBox="1"/>
          <p:nvPr/>
        </p:nvSpPr>
        <p:spPr>
          <a:xfrm>
            <a:off x="1011383" y="1759236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7B6F9-9EC3-4A7A-4849-BE90B2463015}"/>
              </a:ext>
            </a:extLst>
          </p:cNvPr>
          <p:cNvSpPr txBox="1"/>
          <p:nvPr/>
        </p:nvSpPr>
        <p:spPr>
          <a:xfrm>
            <a:off x="5218790" y="1752885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20A3CE7-C669-F1B4-5B33-B47FAD74AAC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4141704" y="-296781"/>
            <a:ext cx="6351" cy="4105685"/>
          </a:xfrm>
          <a:prstGeom prst="curvedConnector3">
            <a:avLst>
              <a:gd name="adj1" fmla="val 369943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8AE6AD-FE12-1E6A-2E4D-491F1E0780A7}"/>
              </a:ext>
            </a:extLst>
          </p:cNvPr>
          <p:cNvSpPr txBox="1"/>
          <p:nvPr/>
        </p:nvSpPr>
        <p:spPr>
          <a:xfrm>
            <a:off x="9222753" y="1759235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052F069-2881-3229-11F2-4C9A43B8792C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8196529" y="-245922"/>
            <a:ext cx="6350" cy="4003963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7C69E9-4598-8617-6DE2-B4D9D5E39156}"/>
              </a:ext>
            </a:extLst>
          </p:cNvPr>
          <p:cNvSpPr txBox="1"/>
          <p:nvPr/>
        </p:nvSpPr>
        <p:spPr>
          <a:xfrm>
            <a:off x="5267293" y="5979487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9AB77A2-6628-B7E8-9FAD-31181577A80B}"/>
              </a:ext>
            </a:extLst>
          </p:cNvPr>
          <p:cNvCxnSpPr>
            <a:cxnSpLocks/>
            <a:stCxn id="20" idx="1"/>
            <a:endCxn id="3" idx="1"/>
          </p:cNvCxnSpPr>
          <p:nvPr/>
        </p:nvCxnSpPr>
        <p:spPr>
          <a:xfrm rot="10800000">
            <a:off x="5218791" y="1906774"/>
            <a:ext cx="48503" cy="4226602"/>
          </a:xfrm>
          <a:prstGeom prst="curvedConnector3">
            <a:avLst>
              <a:gd name="adj1" fmla="val 5713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하트[H] 28">
            <a:extLst>
              <a:ext uri="{FF2B5EF4-FFF2-40B4-BE49-F238E27FC236}">
                <a16:creationId xmlns:a16="http://schemas.microsoft.com/office/drawing/2014/main" id="{79A18BB8-6B89-16B9-7317-82A9219D2E25}"/>
              </a:ext>
            </a:extLst>
          </p:cNvPr>
          <p:cNvSpPr/>
          <p:nvPr/>
        </p:nvSpPr>
        <p:spPr>
          <a:xfrm>
            <a:off x="3881872" y="2231605"/>
            <a:ext cx="478666" cy="478666"/>
          </a:xfrm>
          <a:prstGeom prst="hear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30" name="하트[H] 29">
            <a:extLst>
              <a:ext uri="{FF2B5EF4-FFF2-40B4-BE49-F238E27FC236}">
                <a16:creationId xmlns:a16="http://schemas.microsoft.com/office/drawing/2014/main" id="{36244BD6-F195-E257-1D2D-E1463CBED79B}"/>
              </a:ext>
            </a:extLst>
          </p:cNvPr>
          <p:cNvSpPr/>
          <p:nvPr/>
        </p:nvSpPr>
        <p:spPr>
          <a:xfrm>
            <a:off x="7237857" y="4364934"/>
            <a:ext cx="478666" cy="478666"/>
          </a:xfrm>
          <a:prstGeom prst="hear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CD68B47A-1E75-B9CA-E6AC-19D3FEDCF1B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805849" y="1353200"/>
            <a:ext cx="426054" cy="18536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769A499-0574-875D-37DE-64796B985DAA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336864" y="2060662"/>
            <a:ext cx="1860858" cy="4324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950B4A0-546E-0FCC-8FB9-9BC135ADACB0}"/>
              </a:ext>
            </a:extLst>
          </p:cNvPr>
          <p:cNvCxnSpPr>
            <a:cxnSpLocks/>
            <a:stCxn id="30" idx="0"/>
            <a:endCxn id="3" idx="3"/>
          </p:cNvCxnSpPr>
          <p:nvPr/>
        </p:nvCxnSpPr>
        <p:spPr>
          <a:xfrm rot="16200000" flipV="1">
            <a:off x="6038009" y="3045420"/>
            <a:ext cx="2577827" cy="3005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1E9CFE40-C941-3AB9-1A7F-F76CDEC0AFBC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7225157" y="4843600"/>
            <a:ext cx="252033" cy="128977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하트[H] 56">
            <a:extLst>
              <a:ext uri="{FF2B5EF4-FFF2-40B4-BE49-F238E27FC236}">
                <a16:creationId xmlns:a16="http://schemas.microsoft.com/office/drawing/2014/main" id="{6824349A-EA67-86E4-846C-99B0A0D30439}"/>
              </a:ext>
            </a:extLst>
          </p:cNvPr>
          <p:cNvSpPr/>
          <p:nvPr/>
        </p:nvSpPr>
        <p:spPr>
          <a:xfrm>
            <a:off x="7997768" y="2231605"/>
            <a:ext cx="478666" cy="478666"/>
          </a:xfrm>
          <a:prstGeom prst="hear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0E389AE3-F7BD-B4E1-D41A-B1E901E8E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1745" y="1353200"/>
            <a:ext cx="426054" cy="18536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9D3FA679-3AEC-7DFD-1B6F-CB906C5A0123}"/>
              </a:ext>
            </a:extLst>
          </p:cNvPr>
          <p:cNvCxnSpPr>
            <a:cxnSpLocks/>
          </p:cNvCxnSpPr>
          <p:nvPr/>
        </p:nvCxnSpPr>
        <p:spPr>
          <a:xfrm flipV="1">
            <a:off x="8452760" y="2060662"/>
            <a:ext cx="1860858" cy="4324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8F027D-1392-FA8E-3903-305A6068081C}"/>
              </a:ext>
            </a:extLst>
          </p:cNvPr>
          <p:cNvSpPr txBox="1"/>
          <p:nvPr/>
        </p:nvSpPr>
        <p:spPr>
          <a:xfrm>
            <a:off x="3579207" y="1338639"/>
            <a:ext cx="11313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BEF31-DB06-C60A-B9F2-71EA54779CB1}"/>
              </a:ext>
            </a:extLst>
          </p:cNvPr>
          <p:cNvSpPr txBox="1"/>
          <p:nvPr/>
        </p:nvSpPr>
        <p:spPr>
          <a:xfrm>
            <a:off x="2153276" y="2392608"/>
            <a:ext cx="118826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통신</a:t>
            </a:r>
            <a:endParaRPr kumimoji="1"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67A677-8493-431A-981B-DF90AC7E0CC3}"/>
              </a:ext>
            </a:extLst>
          </p:cNvPr>
          <p:cNvSpPr txBox="1"/>
          <p:nvPr/>
        </p:nvSpPr>
        <p:spPr>
          <a:xfrm>
            <a:off x="7887090" y="1363690"/>
            <a:ext cx="11313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2EB03-E6D8-75A5-7ABD-542334E81D35}"/>
              </a:ext>
            </a:extLst>
          </p:cNvPr>
          <p:cNvSpPr txBox="1"/>
          <p:nvPr/>
        </p:nvSpPr>
        <p:spPr>
          <a:xfrm>
            <a:off x="6883055" y="5257315"/>
            <a:ext cx="118826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통신</a:t>
            </a:r>
            <a:endParaRPr kumimoji="1"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DC2376-491F-ADF7-04DB-78F60D23B562}"/>
              </a:ext>
            </a:extLst>
          </p:cNvPr>
          <p:cNvSpPr txBox="1"/>
          <p:nvPr/>
        </p:nvSpPr>
        <p:spPr>
          <a:xfrm>
            <a:off x="9531910" y="2277550"/>
            <a:ext cx="118826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통신</a:t>
            </a:r>
            <a:endParaRPr kumimoji="1"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522A5B-B83F-6336-1C08-9772FF99A694}"/>
              </a:ext>
            </a:extLst>
          </p:cNvPr>
          <p:cNvSpPr txBox="1"/>
          <p:nvPr/>
        </p:nvSpPr>
        <p:spPr>
          <a:xfrm>
            <a:off x="4485480" y="4475827"/>
            <a:ext cx="113133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1873CA-8FD7-19C1-2260-C168582D8922}"/>
              </a:ext>
            </a:extLst>
          </p:cNvPr>
          <p:cNvSpPr txBox="1"/>
          <p:nvPr/>
        </p:nvSpPr>
        <p:spPr>
          <a:xfrm>
            <a:off x="4795800" y="2300274"/>
            <a:ext cx="118826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생성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start()</a:t>
            </a:r>
            <a:endParaRPr kumimoji="1"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B7AB15-CE25-368D-C800-E7A4B53102D6}"/>
              </a:ext>
            </a:extLst>
          </p:cNvPr>
          <p:cNvSpPr txBox="1"/>
          <p:nvPr/>
        </p:nvSpPr>
        <p:spPr>
          <a:xfrm>
            <a:off x="6445410" y="2300274"/>
            <a:ext cx="118826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생성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start()</a:t>
            </a:r>
            <a:endParaRPr kumimoji="1" lang="en-US" altLang="ko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F70468-238F-4DCA-BE60-BBAE300926C6}"/>
              </a:ext>
            </a:extLst>
          </p:cNvPr>
          <p:cNvSpPr txBox="1"/>
          <p:nvPr/>
        </p:nvSpPr>
        <p:spPr>
          <a:xfrm>
            <a:off x="7008781" y="3256275"/>
            <a:ext cx="118826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생성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start()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5526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5602B-055E-1EC6-A4E0-C814D7961953}"/>
              </a:ext>
            </a:extLst>
          </p:cNvPr>
          <p:cNvSpPr txBox="1"/>
          <p:nvPr/>
        </p:nvSpPr>
        <p:spPr>
          <a:xfrm>
            <a:off x="2590661" y="1759235"/>
            <a:ext cx="72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C1</a:t>
            </a:r>
            <a:endParaRPr kumimoji="1"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7B6F9-9EC3-4A7A-4849-BE90B2463015}"/>
              </a:ext>
            </a:extLst>
          </p:cNvPr>
          <p:cNvSpPr txBox="1"/>
          <p:nvPr/>
        </p:nvSpPr>
        <p:spPr>
          <a:xfrm>
            <a:off x="5218790" y="1752885"/>
            <a:ext cx="72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20A3CE7-C669-F1B4-5B33-B47FAD74AAC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4261550" y="441996"/>
            <a:ext cx="6350" cy="262812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8AE6AD-FE12-1E6A-2E4D-491F1E0780A7}"/>
              </a:ext>
            </a:extLst>
          </p:cNvPr>
          <p:cNvSpPr txBox="1"/>
          <p:nvPr/>
        </p:nvSpPr>
        <p:spPr>
          <a:xfrm>
            <a:off x="7846920" y="1759235"/>
            <a:ext cx="72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C3</a:t>
            </a:r>
            <a:endParaRPr kumimoji="1" lang="ko-Kore-KR" altLang="en-US" sz="1400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052F069-2881-3229-11F2-4C9A43B8792C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889680" y="441995"/>
            <a:ext cx="6350" cy="2628130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7C69E9-4598-8617-6DE2-B4D9D5E39156}"/>
              </a:ext>
            </a:extLst>
          </p:cNvPr>
          <p:cNvSpPr txBox="1"/>
          <p:nvPr/>
        </p:nvSpPr>
        <p:spPr>
          <a:xfrm>
            <a:off x="5249157" y="4364934"/>
            <a:ext cx="72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C2</a:t>
            </a:r>
            <a:endParaRPr kumimoji="1" lang="ko-Kore-KR" altLang="en-US" sz="1400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9AB77A2-6628-B7E8-9FAD-31181577A80B}"/>
              </a:ext>
            </a:extLst>
          </p:cNvPr>
          <p:cNvCxnSpPr>
            <a:cxnSpLocks/>
            <a:stCxn id="20" idx="1"/>
            <a:endCxn id="3" idx="1"/>
          </p:cNvCxnSpPr>
          <p:nvPr/>
        </p:nvCxnSpPr>
        <p:spPr>
          <a:xfrm rot="10800000">
            <a:off x="5218791" y="1906775"/>
            <a:ext cx="30367" cy="2612049"/>
          </a:xfrm>
          <a:prstGeom prst="curvedConnector3">
            <a:avLst>
              <a:gd name="adj1" fmla="val 8527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하트[H] 28">
            <a:extLst>
              <a:ext uri="{FF2B5EF4-FFF2-40B4-BE49-F238E27FC236}">
                <a16:creationId xmlns:a16="http://schemas.microsoft.com/office/drawing/2014/main" id="{79A18BB8-6B89-16B9-7317-82A9219D2E25}"/>
              </a:ext>
            </a:extLst>
          </p:cNvPr>
          <p:cNvSpPr/>
          <p:nvPr/>
        </p:nvSpPr>
        <p:spPr>
          <a:xfrm>
            <a:off x="3881872" y="2231605"/>
            <a:ext cx="478666" cy="478666"/>
          </a:xfrm>
          <a:prstGeom prst="hear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30" name="하트[H] 29">
            <a:extLst>
              <a:ext uri="{FF2B5EF4-FFF2-40B4-BE49-F238E27FC236}">
                <a16:creationId xmlns:a16="http://schemas.microsoft.com/office/drawing/2014/main" id="{36244BD6-F195-E257-1D2D-E1463CBED79B}"/>
              </a:ext>
            </a:extLst>
          </p:cNvPr>
          <p:cNvSpPr/>
          <p:nvPr/>
        </p:nvSpPr>
        <p:spPr>
          <a:xfrm>
            <a:off x="6125546" y="2950334"/>
            <a:ext cx="478666" cy="478666"/>
          </a:xfrm>
          <a:prstGeom prst="hear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CD68B47A-1E75-B9CA-E6AC-19D3FEDCF1B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235161" y="1782511"/>
            <a:ext cx="426055" cy="99505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769A499-0574-875D-37DE-64796B985DAA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336864" y="2060662"/>
            <a:ext cx="1241926" cy="4324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950B4A0-546E-0FCC-8FB9-9BC135ADACB0}"/>
              </a:ext>
            </a:extLst>
          </p:cNvPr>
          <p:cNvCxnSpPr>
            <a:cxnSpLocks/>
            <a:stCxn id="30" idx="0"/>
            <a:endCxn id="3" idx="3"/>
          </p:cNvCxnSpPr>
          <p:nvPr/>
        </p:nvCxnSpPr>
        <p:spPr>
          <a:xfrm rot="16200000" flipV="1">
            <a:off x="5570222" y="2275343"/>
            <a:ext cx="1163227" cy="42608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F202651-CD42-DF6B-C43D-A204B1D87539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969157" y="3429000"/>
            <a:ext cx="395722" cy="108982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" name="하트[H] 15">
            <a:extLst>
              <a:ext uri="{FF2B5EF4-FFF2-40B4-BE49-F238E27FC236}">
                <a16:creationId xmlns:a16="http://schemas.microsoft.com/office/drawing/2014/main" id="{851427B5-EFDC-5156-14A2-1DAD4F91ECC9}"/>
              </a:ext>
            </a:extLst>
          </p:cNvPr>
          <p:cNvSpPr/>
          <p:nvPr/>
        </p:nvSpPr>
        <p:spPr>
          <a:xfrm>
            <a:off x="6764493" y="2231605"/>
            <a:ext cx="478666" cy="478666"/>
          </a:xfrm>
          <a:prstGeom prst="hear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C6D593D-55E4-CA99-51F9-0BDF9517656A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987361" y="1652091"/>
            <a:ext cx="432404" cy="124954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5A2C794-DDD7-5B13-5AB9-A9B87A92735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19485" y="2067012"/>
            <a:ext cx="987435" cy="42605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539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4C492D-F07F-EF8F-049E-3BD179BE80F0}"/>
              </a:ext>
            </a:extLst>
          </p:cNvPr>
          <p:cNvSpPr/>
          <p:nvPr/>
        </p:nvSpPr>
        <p:spPr>
          <a:xfrm>
            <a:off x="3103417" y="3768437"/>
            <a:ext cx="5292427" cy="67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E6FA06-465F-B693-507E-DBBC7DFB4F58}"/>
              </a:ext>
            </a:extLst>
          </p:cNvPr>
          <p:cNvSpPr/>
          <p:nvPr/>
        </p:nvSpPr>
        <p:spPr>
          <a:xfrm>
            <a:off x="3075709" y="2438400"/>
            <a:ext cx="15655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CCD2B2-4027-2E9A-44A4-64550C0DB707}"/>
              </a:ext>
            </a:extLst>
          </p:cNvPr>
          <p:cNvSpPr/>
          <p:nvPr/>
        </p:nvSpPr>
        <p:spPr>
          <a:xfrm>
            <a:off x="4966849" y="2438400"/>
            <a:ext cx="15655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JVM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8A7ED-EC81-CB23-6FE5-714DEF5EA415}"/>
              </a:ext>
            </a:extLst>
          </p:cNvPr>
          <p:cNvSpPr/>
          <p:nvPr/>
        </p:nvSpPr>
        <p:spPr>
          <a:xfrm>
            <a:off x="4966849" y="1108363"/>
            <a:ext cx="15655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EFA46D-D6FE-5BCF-0F41-9B89114B881A}"/>
              </a:ext>
            </a:extLst>
          </p:cNvPr>
          <p:cNvSpPr/>
          <p:nvPr/>
        </p:nvSpPr>
        <p:spPr>
          <a:xfrm>
            <a:off x="3103418" y="4572002"/>
            <a:ext cx="928255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77E83-FD60-20B4-A8B8-C632526AF429}"/>
              </a:ext>
            </a:extLst>
          </p:cNvPr>
          <p:cNvSpPr/>
          <p:nvPr/>
        </p:nvSpPr>
        <p:spPr>
          <a:xfrm>
            <a:off x="5167746" y="4572002"/>
            <a:ext cx="928255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마우스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4D7D71-A4F7-74CD-C896-F7FEBF9CCF9A}"/>
              </a:ext>
            </a:extLst>
          </p:cNvPr>
          <p:cNvSpPr/>
          <p:nvPr/>
        </p:nvSpPr>
        <p:spPr>
          <a:xfrm>
            <a:off x="6199910" y="4572002"/>
            <a:ext cx="928255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웹캠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A3B69-A4A2-F495-0750-95B13FC174ED}"/>
              </a:ext>
            </a:extLst>
          </p:cNvPr>
          <p:cNvSpPr/>
          <p:nvPr/>
        </p:nvSpPr>
        <p:spPr>
          <a:xfrm>
            <a:off x="7467589" y="4558149"/>
            <a:ext cx="928255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</a:t>
            </a:r>
          </a:p>
          <a:p>
            <a:pPr algn="ctr"/>
            <a:r>
              <a:rPr kumimoji="1" lang="en-US" altLang="ko-Kore-KR" dirty="0"/>
              <a:t>Card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725AA-71E2-9D66-84E7-C3703814FDA2}"/>
              </a:ext>
            </a:extLst>
          </p:cNvPr>
          <p:cNvSpPr/>
          <p:nvPr/>
        </p:nvSpPr>
        <p:spPr>
          <a:xfrm>
            <a:off x="4135582" y="4572002"/>
            <a:ext cx="928255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키보드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256E94-667B-3335-5454-E81A0622119C}"/>
              </a:ext>
            </a:extLst>
          </p:cNvPr>
          <p:cNvSpPr/>
          <p:nvPr/>
        </p:nvSpPr>
        <p:spPr>
          <a:xfrm>
            <a:off x="6664037" y="5223167"/>
            <a:ext cx="1371600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Scanner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2F408B5-468D-4FD4-040C-EE4B3355DA2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67546" y="4572002"/>
            <a:ext cx="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AB0D1E9-3748-4459-8000-C2A0A10570F9}"/>
              </a:ext>
            </a:extLst>
          </p:cNvPr>
          <p:cNvCxnSpPr>
            <a:cxnSpLocks/>
          </p:cNvCxnSpPr>
          <p:nvPr/>
        </p:nvCxnSpPr>
        <p:spPr>
          <a:xfrm flipV="1">
            <a:off x="3567545" y="4197927"/>
            <a:ext cx="0" cy="415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A81E781-F130-D6BF-671E-209815387096}"/>
              </a:ext>
            </a:extLst>
          </p:cNvPr>
          <p:cNvCxnSpPr>
            <a:cxnSpLocks/>
          </p:cNvCxnSpPr>
          <p:nvPr/>
        </p:nvCxnSpPr>
        <p:spPr>
          <a:xfrm flipV="1">
            <a:off x="4578927" y="4239491"/>
            <a:ext cx="0" cy="415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3E41007-A1AF-2230-1A9E-2B8C840B5A3A}"/>
              </a:ext>
            </a:extLst>
          </p:cNvPr>
          <p:cNvCxnSpPr>
            <a:cxnSpLocks/>
          </p:cNvCxnSpPr>
          <p:nvPr/>
        </p:nvCxnSpPr>
        <p:spPr>
          <a:xfrm flipV="1">
            <a:off x="5624945" y="4308763"/>
            <a:ext cx="0" cy="415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6278950-465B-5975-0581-E1D969E7A24B}"/>
              </a:ext>
            </a:extLst>
          </p:cNvPr>
          <p:cNvCxnSpPr>
            <a:cxnSpLocks/>
          </p:cNvCxnSpPr>
          <p:nvPr/>
        </p:nvCxnSpPr>
        <p:spPr>
          <a:xfrm flipV="1">
            <a:off x="6664037" y="4197927"/>
            <a:ext cx="0" cy="415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9001F77-6A95-922C-2609-E49F4F2A2108}"/>
              </a:ext>
            </a:extLst>
          </p:cNvPr>
          <p:cNvCxnSpPr>
            <a:cxnSpLocks/>
          </p:cNvCxnSpPr>
          <p:nvPr/>
        </p:nvCxnSpPr>
        <p:spPr>
          <a:xfrm flipV="1">
            <a:off x="7959426" y="4142513"/>
            <a:ext cx="0" cy="415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C11BE58D-F8A5-BFD7-BE7C-02F2FC8396A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49837" y="4308763"/>
            <a:ext cx="0" cy="91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A0AEBC1-39CF-7B1B-1D4D-EACFBB66388A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8395844" y="4107873"/>
            <a:ext cx="10390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E9A62-9E75-DF81-29E0-02987EDE082D}"/>
              </a:ext>
            </a:extLst>
          </p:cNvPr>
          <p:cNvSpPr/>
          <p:nvPr/>
        </p:nvSpPr>
        <p:spPr>
          <a:xfrm>
            <a:off x="9434935" y="3844637"/>
            <a:ext cx="1371600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Printer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8DE04F-16FE-5D23-5786-464347938073}"/>
              </a:ext>
            </a:extLst>
          </p:cNvPr>
          <p:cNvCxnSpPr>
            <a:stCxn id="3" idx="2"/>
          </p:cNvCxnSpPr>
          <p:nvPr/>
        </p:nvCxnSpPr>
        <p:spPr>
          <a:xfrm>
            <a:off x="3858491" y="3241964"/>
            <a:ext cx="0" cy="865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6A03BF-2A03-25B0-5E0B-C0FAAF2983D9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749631" y="3241964"/>
            <a:ext cx="0" cy="52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4F3DE6-8264-21E8-0F8F-D726AF85E8C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749631" y="1911927"/>
            <a:ext cx="0" cy="52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51568C-85EF-06C9-2BEC-0B25F0CF625C}"/>
              </a:ext>
            </a:extLst>
          </p:cNvPr>
          <p:cNvSpPr txBox="1"/>
          <p:nvPr/>
        </p:nvSpPr>
        <p:spPr>
          <a:xfrm>
            <a:off x="3482747" y="3380598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2F06E-DEAB-3BAF-A547-068EFB92EE5F}"/>
              </a:ext>
            </a:extLst>
          </p:cNvPr>
          <p:cNvSpPr txBox="1"/>
          <p:nvPr/>
        </p:nvSpPr>
        <p:spPr>
          <a:xfrm>
            <a:off x="5912550" y="2008956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286846-67A8-4588-880F-089CDACBCB14}"/>
              </a:ext>
            </a:extLst>
          </p:cNvPr>
          <p:cNvSpPr txBox="1"/>
          <p:nvPr/>
        </p:nvSpPr>
        <p:spPr>
          <a:xfrm>
            <a:off x="5912550" y="3352804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51910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336</Words>
  <Application>Microsoft Macintosh PowerPoint</Application>
  <PresentationFormat>와이드스크린</PresentationFormat>
  <Paragraphs>150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2022-08-23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505</cp:revision>
  <dcterms:created xsi:type="dcterms:W3CDTF">2022-07-12T09:40:21Z</dcterms:created>
  <dcterms:modified xsi:type="dcterms:W3CDTF">2022-08-23T10:28:52Z</dcterms:modified>
</cp:coreProperties>
</file>