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2022.09.</a:t>
            </a:r>
            <a:r>
              <a:rPr kumimoji="1" lang="en-US" altLang="ko-KR" dirty="0"/>
              <a:t>30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00BD52-64D8-B9F4-13B2-CBE12B39F9DD}"/>
              </a:ext>
            </a:extLst>
          </p:cNvPr>
          <p:cNvSpPr/>
          <p:nvPr/>
        </p:nvSpPr>
        <p:spPr>
          <a:xfrm>
            <a:off x="882869" y="2102069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6BD1-A545-3E64-12C7-6394DAAEDC1A}"/>
              </a:ext>
            </a:extLst>
          </p:cNvPr>
          <p:cNvSpPr/>
          <p:nvPr/>
        </p:nvSpPr>
        <p:spPr>
          <a:xfrm>
            <a:off x="9821917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FED11-2516-833D-C7F7-1F30CA26BB48}"/>
              </a:ext>
            </a:extLst>
          </p:cNvPr>
          <p:cNvSpPr/>
          <p:nvPr/>
        </p:nvSpPr>
        <p:spPr>
          <a:xfrm>
            <a:off x="5352393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C1D39B-D771-51D7-5D40-D809742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Proxy server</a:t>
            </a:r>
            <a:endParaRPr kumimoji="1" lang="ko-Kore-KR" altLang="en-US" sz="2800" b="1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6F31DF0-6C3B-ED76-F983-ECB00ED6131A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758762" y="-132693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9190EE8-BD71-0086-969B-E35BA6E76B7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5400000" flipH="1" flipV="1">
            <a:off x="8228286" y="-132694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F0236-C09D-8A78-3C67-3A6E957A550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993524" y="3174123"/>
            <a:ext cx="0" cy="80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3CE44D5-E644-9322-701C-6AC516F53C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8228286" y="939361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879D25C-BF44-AFC6-EA46-102BFFC3EE3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58762" y="939361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99635-2FCF-5630-1DDD-7D26879BEE8E}"/>
              </a:ext>
            </a:extLst>
          </p:cNvPr>
          <p:cNvSpPr/>
          <p:nvPr/>
        </p:nvSpPr>
        <p:spPr>
          <a:xfrm>
            <a:off x="3256673" y="17236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50041-80F7-4985-2582-A57261812FB0}"/>
              </a:ext>
            </a:extLst>
          </p:cNvPr>
          <p:cNvSpPr/>
          <p:nvPr/>
        </p:nvSpPr>
        <p:spPr>
          <a:xfrm>
            <a:off x="7931151" y="17236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F10381-D708-3D7E-C4D9-584BF6D0B697}"/>
              </a:ext>
            </a:extLst>
          </p:cNvPr>
          <p:cNvSpPr/>
          <p:nvPr/>
        </p:nvSpPr>
        <p:spPr>
          <a:xfrm>
            <a:off x="7931151" y="322601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3A13E-072F-F9D5-7517-C48E002D835E}"/>
              </a:ext>
            </a:extLst>
          </p:cNvPr>
          <p:cNvSpPr/>
          <p:nvPr/>
        </p:nvSpPr>
        <p:spPr>
          <a:xfrm>
            <a:off x="3256673" y="324594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98848-806B-DA4F-D2C8-ADC026AF76DD}"/>
              </a:ext>
            </a:extLst>
          </p:cNvPr>
          <p:cNvSpPr/>
          <p:nvPr/>
        </p:nvSpPr>
        <p:spPr>
          <a:xfrm>
            <a:off x="5235685" y="3980582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200" dirty="0"/>
              <a:t>요청 정보 기록</a:t>
            </a:r>
            <a:endParaRPr kumimoji="1" lang="en-US" altLang="ko-KR" sz="1200" dirty="0"/>
          </a:p>
          <a:p>
            <a:pPr marL="171450" indent="-171450" algn="ctr">
              <a:buFontTx/>
              <a:buChar char="-"/>
            </a:pPr>
            <a:r>
              <a:rPr kumimoji="1" lang="ko-Kore-KR" altLang="en-US" sz="1200" dirty="0"/>
              <a:t>응답</a:t>
            </a:r>
            <a:r>
              <a:rPr kumimoji="1" lang="ko-KR" altLang="en-US" sz="1200" dirty="0"/>
              <a:t> 정보 기록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379DC-120C-30E1-D5BD-3ABB1F560CAA}"/>
              </a:ext>
            </a:extLst>
          </p:cNvPr>
          <p:cNvSpPr/>
          <p:nvPr/>
        </p:nvSpPr>
        <p:spPr>
          <a:xfrm>
            <a:off x="7048719" y="4064550"/>
            <a:ext cx="4975115" cy="4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 Client</a:t>
            </a:r>
            <a:r>
              <a:rPr kumimoji="1" lang="ko-Kore-KR" altLang="en-US" sz="1200" dirty="0"/>
              <a:t>와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 Server </a:t>
            </a:r>
            <a:r>
              <a:rPr kumimoji="1" lang="ko-KR" altLang="en-US" sz="1200" dirty="0"/>
              <a:t>사이의 통신을 </a:t>
            </a:r>
            <a:r>
              <a:rPr kumimoji="1" lang="en-US" altLang="ko-KR" sz="1200" b="1" dirty="0"/>
              <a:t>Monitoring</a:t>
            </a:r>
            <a:endParaRPr kumimoji="1" lang="ko-Kore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8E8072-16E7-79B3-29A5-13F665C1F7BA}"/>
              </a:ext>
            </a:extLst>
          </p:cNvPr>
          <p:cNvSpPr/>
          <p:nvPr/>
        </p:nvSpPr>
        <p:spPr>
          <a:xfrm>
            <a:off x="5235684" y="4787041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Inbound/Outbound</a:t>
            </a:r>
          </a:p>
          <a:p>
            <a:pPr algn="ctr"/>
            <a:r>
              <a:rPr kumimoji="1" lang="ko-KR" altLang="en-US" sz="1200" dirty="0"/>
              <a:t>통제</a:t>
            </a:r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7418E57-DACF-E062-E0CC-CC4302870CD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6751362" y="4302565"/>
            <a:ext cx="29735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914F2-51B7-AE3C-4567-FFE2E4A50ED5}"/>
              </a:ext>
            </a:extLst>
          </p:cNvPr>
          <p:cNvSpPr/>
          <p:nvPr/>
        </p:nvSpPr>
        <p:spPr>
          <a:xfrm>
            <a:off x="5242035" y="5648046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Cache </a:t>
            </a:r>
            <a:r>
              <a:rPr kumimoji="1" lang="ko-KR" altLang="en-US" sz="1200" dirty="0"/>
              <a:t>기능 제공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11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2711669" y="160808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EEF840E6-928B-7BFF-D1F4-C34F93B9ED06}"/>
              </a:ext>
            </a:extLst>
          </p:cNvPr>
          <p:cNvSpPr/>
          <p:nvPr/>
        </p:nvSpPr>
        <p:spPr>
          <a:xfrm>
            <a:off x="7246885" y="1434661"/>
            <a:ext cx="1103586" cy="94593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1818290" y="1907626"/>
            <a:ext cx="89337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939862" y="1907627"/>
            <a:ext cx="230702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814112" y="176486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5591284" y="17744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ore-KR" altLang="en-US" sz="1200" dirty="0"/>
              <a:t>파일</a:t>
            </a:r>
            <a:r>
              <a:rPr kumimoji="1" lang="ko-KR" altLang="en-US" sz="1200" dirty="0"/>
              <a:t> 저장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7346293" y="92841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ore-KR" altLang="en-US" sz="1200" dirty="0"/>
              <a:t>파일</a:t>
            </a:r>
            <a:r>
              <a:rPr kumimoji="1" lang="ko-KR" altLang="en-US" sz="1200" dirty="0"/>
              <a:t> 저장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5334000" y="3684747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3691323" y="2341615"/>
            <a:ext cx="1777120" cy="15082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2761592" y="2945959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insert()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9354211" y="3684747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9354210" y="4741037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</a:t>
            </a:r>
            <a:r>
              <a:rPr kumimoji="1" lang="en-US" altLang="ko-Kore-KR" dirty="0" err="1"/>
              <a:t>board_files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94D1E6-37E9-3952-FAE8-1738C2A48236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7562193" y="3984292"/>
            <a:ext cx="1792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7916701" y="3841526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insert()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F09B9D6-4678-AD4E-0E6C-6FBA23F161DB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>
            <a:off x="7562193" y="3984292"/>
            <a:ext cx="1792017" cy="1056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4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FB35E3-5448-0207-3A1C-BA00610EF91F}"/>
              </a:ext>
            </a:extLst>
          </p:cNvPr>
          <p:cNvSpPr/>
          <p:nvPr/>
        </p:nvSpPr>
        <p:spPr>
          <a:xfrm>
            <a:off x="2682108" y="3384332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87D354-C729-901B-15CB-E4003A1E22E5}"/>
              </a:ext>
            </a:extLst>
          </p:cNvPr>
          <p:cNvSpPr/>
          <p:nvPr/>
        </p:nvSpPr>
        <p:spPr>
          <a:xfrm>
            <a:off x="5738429" y="338433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45EE5D-6885-BE99-42DE-C1C7B7CF1090}"/>
              </a:ext>
            </a:extLst>
          </p:cNvPr>
          <p:cNvSpPr/>
          <p:nvPr/>
        </p:nvSpPr>
        <p:spPr>
          <a:xfrm>
            <a:off x="2682107" y="55118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E2299-2559-9072-165C-EFBE2D93E090}"/>
              </a:ext>
            </a:extLst>
          </p:cNvPr>
          <p:cNvSpPr/>
          <p:nvPr/>
        </p:nvSpPr>
        <p:spPr>
          <a:xfrm>
            <a:off x="5738427" y="551180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app-board-files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D54F46-E4CB-44A5-18CE-3207042850FC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4248587" y="3683876"/>
            <a:ext cx="14898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B9DF4B-CE59-12DD-C9B6-5B2BED8AD54C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>
            <a:off x="4248586" y="5811348"/>
            <a:ext cx="1489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47B8C6-6AB8-ADE7-6D2C-DFE0ABEFAE1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3465347" y="3983421"/>
            <a:ext cx="1" cy="152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09A5AA43-4D76-FBEE-1188-3E6783A0D7B0}"/>
              </a:ext>
            </a:extLst>
          </p:cNvPr>
          <p:cNvSpPr/>
          <p:nvPr/>
        </p:nvSpPr>
        <p:spPr>
          <a:xfrm>
            <a:off x="3360243" y="396765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D9049-3367-6756-F70E-9D3A0D980CF3}"/>
              </a:ext>
            </a:extLst>
          </p:cNvPr>
          <p:cNvSpPr/>
          <p:nvPr/>
        </p:nvSpPr>
        <p:spPr>
          <a:xfrm>
            <a:off x="2682105" y="15564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7DD0C8-0139-ACEA-6E57-A63C84A3A2D0}"/>
              </a:ext>
            </a:extLst>
          </p:cNvPr>
          <p:cNvCxnSpPr>
            <a:cxnSpLocks/>
            <a:stCxn id="26" idx="0"/>
            <a:endCxn id="43" idx="2"/>
          </p:cNvCxnSpPr>
          <p:nvPr/>
        </p:nvCxnSpPr>
        <p:spPr>
          <a:xfrm flipH="1" flipV="1">
            <a:off x="3465345" y="2155492"/>
            <a:ext cx="3" cy="122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5EBBF4F-E5E4-6A62-3563-AA26547ECEBD}"/>
              </a:ext>
            </a:extLst>
          </p:cNvPr>
          <p:cNvSpPr/>
          <p:nvPr/>
        </p:nvSpPr>
        <p:spPr>
          <a:xfrm>
            <a:off x="3360243" y="317499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19316F-C34D-2907-C1DC-1F0C00CE3551}"/>
              </a:ext>
            </a:extLst>
          </p:cNvPr>
          <p:cNvSpPr/>
          <p:nvPr/>
        </p:nvSpPr>
        <p:spPr>
          <a:xfrm>
            <a:off x="5738427" y="1545885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app-member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2B931E-1925-6794-071B-083CD22719EE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flipH="1">
            <a:off x="4248584" y="1845430"/>
            <a:ext cx="1489843" cy="10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82D69F-E52B-E53A-669A-BDBC7B490421}"/>
              </a:ext>
            </a:extLst>
          </p:cNvPr>
          <p:cNvSpPr/>
          <p:nvPr/>
        </p:nvSpPr>
        <p:spPr>
          <a:xfrm>
            <a:off x="3746495" y="232760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writer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D0D31B-C817-008E-291D-F65532E7CBD0}"/>
              </a:ext>
            </a:extLst>
          </p:cNvPr>
          <p:cNvSpPr/>
          <p:nvPr/>
        </p:nvSpPr>
        <p:spPr>
          <a:xfrm>
            <a:off x="3746492" y="507650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files</a:t>
            </a:r>
            <a:endParaRPr kumimoji="1" lang="ko-Kore-KR" altLang="en-US" sz="12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FA66C4F9-5F5A-9308-B2ED-F88203E45AC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6852524" y="3983420"/>
            <a:ext cx="2" cy="1528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F16959B-E280-9D9D-05B8-7488072E4375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>
            <a:off x="6852524" y="2144974"/>
            <a:ext cx="2" cy="1239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35EBF50-18B1-2772-EB6F-BC74E6BB3858}"/>
              </a:ext>
            </a:extLst>
          </p:cNvPr>
          <p:cNvCxnSpPr/>
          <p:nvPr/>
        </p:nvCxnSpPr>
        <p:spPr>
          <a:xfrm>
            <a:off x="6742164" y="3174995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9310C07D-BB27-8F8D-690E-8C3DEF0C3F66}"/>
              </a:ext>
            </a:extLst>
          </p:cNvPr>
          <p:cNvCxnSpPr>
            <a:cxnSpLocks/>
          </p:cNvCxnSpPr>
          <p:nvPr/>
        </p:nvCxnSpPr>
        <p:spPr>
          <a:xfrm>
            <a:off x="6852522" y="3174995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D14983-0061-6B2A-3B52-C65D5CA7E221}"/>
              </a:ext>
            </a:extLst>
          </p:cNvPr>
          <p:cNvCxnSpPr>
            <a:cxnSpLocks/>
          </p:cNvCxnSpPr>
          <p:nvPr/>
        </p:nvCxnSpPr>
        <p:spPr>
          <a:xfrm flipH="1">
            <a:off x="6742164" y="3174994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736F4E74-5C1D-0B79-A4D2-D465A32A6EA4}"/>
              </a:ext>
            </a:extLst>
          </p:cNvPr>
          <p:cNvCxnSpPr/>
          <p:nvPr/>
        </p:nvCxnSpPr>
        <p:spPr>
          <a:xfrm>
            <a:off x="6742164" y="229168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7D2714B4-CB04-2AB0-1B43-F63C4C75CFDB}"/>
              </a:ext>
            </a:extLst>
          </p:cNvPr>
          <p:cNvSpPr/>
          <p:nvPr/>
        </p:nvSpPr>
        <p:spPr>
          <a:xfrm>
            <a:off x="6742149" y="2961112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98DDBF1-FC38-145A-AB24-E386B2F09054}"/>
              </a:ext>
            </a:extLst>
          </p:cNvPr>
          <p:cNvCxnSpPr/>
          <p:nvPr/>
        </p:nvCxnSpPr>
        <p:spPr>
          <a:xfrm>
            <a:off x="6752466" y="536771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43DB6B7A-FEA3-9824-CF8C-63F0E7815EE4}"/>
              </a:ext>
            </a:extLst>
          </p:cNvPr>
          <p:cNvCxnSpPr>
            <a:cxnSpLocks/>
          </p:cNvCxnSpPr>
          <p:nvPr/>
        </p:nvCxnSpPr>
        <p:spPr>
          <a:xfrm>
            <a:off x="6852536" y="5329719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4B1008A-2897-D2C7-4725-85D1A1D954AB}"/>
              </a:ext>
            </a:extLst>
          </p:cNvPr>
          <p:cNvCxnSpPr>
            <a:cxnSpLocks/>
          </p:cNvCxnSpPr>
          <p:nvPr/>
        </p:nvCxnSpPr>
        <p:spPr>
          <a:xfrm flipH="1">
            <a:off x="6742178" y="5329718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D4F9D0C8-C806-A830-06CB-7235D0EA21F9}"/>
              </a:ext>
            </a:extLst>
          </p:cNvPr>
          <p:cNvCxnSpPr/>
          <p:nvPr/>
        </p:nvCxnSpPr>
        <p:spPr>
          <a:xfrm>
            <a:off x="6752466" y="4177862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7415ADB-6AED-AF2F-2B04-617C83647872}"/>
              </a:ext>
            </a:extLst>
          </p:cNvPr>
          <p:cNvSpPr/>
          <p:nvPr/>
        </p:nvSpPr>
        <p:spPr>
          <a:xfrm>
            <a:off x="6742163" y="5115836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81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464</Words>
  <Application>Microsoft Macintosh PowerPoint</Application>
  <PresentationFormat>와이드스크린</PresentationFormat>
  <Paragraphs>211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2022.09.30</vt:lpstr>
      <vt:lpstr>PowerPoint 프레젠테이션</vt:lpstr>
      <vt:lpstr>PowerPoint 프레젠테이션</vt:lpstr>
      <vt:lpstr>PowerPoint 프레젠테이션</vt:lpstr>
      <vt:lpstr>필터 구동 원리</vt:lpstr>
      <vt:lpstr>필터 만들기</vt:lpstr>
      <vt:lpstr>필터로 로그인 검사하기1</vt:lpstr>
      <vt:lpstr>필터로 로그인 검사하기2</vt:lpstr>
      <vt:lpstr>HTTPServlet 클래스와 GET/POST 요청</vt:lpstr>
      <vt:lpstr>Proxy server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106</cp:revision>
  <dcterms:created xsi:type="dcterms:W3CDTF">2022-09-19T23:54:28Z</dcterms:created>
  <dcterms:modified xsi:type="dcterms:W3CDTF">2022-09-30T07:11:48Z</dcterms:modified>
</cp:coreProperties>
</file>