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2711669" y="160808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EEF840E6-928B-7BFF-D1F4-C34F93B9ED06}"/>
              </a:ext>
            </a:extLst>
          </p:cNvPr>
          <p:cNvSpPr/>
          <p:nvPr/>
        </p:nvSpPr>
        <p:spPr>
          <a:xfrm>
            <a:off x="7246885" y="1434661"/>
            <a:ext cx="1103586" cy="94593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818290" y="1907626"/>
            <a:ext cx="8933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939862" y="1907627"/>
            <a:ext cx="23070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814112" y="176486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5591284" y="17744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ore-KR" altLang="en-US" sz="1200" dirty="0"/>
              <a:t>파일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7346293" y="92841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ore-KR" altLang="en-US" sz="1200" dirty="0"/>
              <a:t>파일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5334000" y="368474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3691323" y="2341615"/>
            <a:ext cx="1777120" cy="1508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2761592" y="2945959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insert()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9354211" y="368474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9354210" y="4741037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</a:t>
            </a:r>
            <a:r>
              <a:rPr kumimoji="1" lang="en-US" altLang="ko-Kore-KR" dirty="0" err="1"/>
              <a:t>board_files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94D1E6-37E9-3952-FAE8-1738C2A4823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562193" y="3984292"/>
            <a:ext cx="1792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7916701" y="384152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insert()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09B9D6-4678-AD4E-0E6C-6FBA23F161DB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7562193" y="3984292"/>
            <a:ext cx="1792017" cy="105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532</Words>
  <Application>Microsoft Macintosh PowerPoint</Application>
  <PresentationFormat>와이드스크린</PresentationFormat>
  <Paragraphs>246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2022.10.04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120</cp:revision>
  <dcterms:created xsi:type="dcterms:W3CDTF">2022-09-19T23:54:28Z</dcterms:created>
  <dcterms:modified xsi:type="dcterms:W3CDTF">2022-10-04T03:11:52Z</dcterms:modified>
</cp:coreProperties>
</file>