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8BFAA-35AD-4F79-6F1C-E925DBFEA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A73B66-336C-7E24-94AE-147D7E50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D8BB1-5388-1DB2-A9B0-8CB4BFA0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07F-CEA0-4E0E-982F-0E56B272301E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ACD26-CE0C-AEAC-E10D-1D36E974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AADC5-EE43-8C77-9661-362D9C61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99AA-3632-44C6-AB49-5368B23A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9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272CD-B681-B79A-0331-73BD29D0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0F9757-51B3-A1DD-035C-6A527073C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21C36-C9D1-26F3-7CE2-6AC99FB4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07F-CEA0-4E0E-982F-0E56B272301E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7A4F8-D7D4-2F2C-CC55-7E1C09E9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5FFF7-63A1-AC8D-F315-820BEE04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99AA-3632-44C6-AB49-5368B23A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2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BC0D6B-DD52-EF4E-930C-EE343150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A14D00-1E91-01A1-D5CD-B2D9647DD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369B36-4164-D007-E467-6CEE9EFC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07F-CEA0-4E0E-982F-0E56B272301E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0C7048-4D8F-2629-07C3-55FCDFD2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7FFFC-320C-1B72-84E5-3690BBC4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99AA-3632-44C6-AB49-5368B23A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6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35A45-A184-5781-52DB-93068E7F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EC3E9-C169-46CC-FD15-C8C98EFA2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ECC93-025F-17D6-F094-AD6797AA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07F-CEA0-4E0E-982F-0E56B272301E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32E2E-CB78-96C1-FE31-B87C8AA5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1856D-B2DA-9C7C-9563-42A52402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99AA-3632-44C6-AB49-5368B23A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4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1C749-512E-61CF-6150-E02DEC40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C1604B-B5E6-14C5-A49F-8BDA6B538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CAA81-4248-25FC-9D3E-D92B8A90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07F-CEA0-4E0E-982F-0E56B272301E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5C4B5-A8A7-FAB9-1426-2D487604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18A94-4E75-0128-C3CF-C1BA23C4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99AA-3632-44C6-AB49-5368B23A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0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9E1A0-95EE-F341-B526-FD1D3D64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B0714-0540-1276-0E83-8D94AB743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77E19B-54F3-4E27-482F-0B9A1BA8A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B3D346-20FA-27A6-D492-D3E5441E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07F-CEA0-4E0E-982F-0E56B272301E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DBE9F0-A645-B640-B92A-A7C32490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90BFB7-6CF9-4F8C-0267-1D8529B5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99AA-3632-44C6-AB49-5368B23A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4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C056F-4658-4D06-0345-C559A9AF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CB75C4-0DD8-BADE-4446-F737200DA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DEF274-1E61-2902-7FE2-B9573A7D2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FCD86E-2DB2-34A2-8899-6457B4350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B0FBED-F4DC-4253-466F-33BAC91E9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CE5664-86C2-DB7B-C132-FCC58E56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07F-CEA0-4E0E-982F-0E56B272301E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DE078F-2C0F-4F1C-A85D-2DFE9E12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22C9DA-8E0D-74F8-3B26-C7B4B288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99AA-3632-44C6-AB49-5368B23A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15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3ECBF-23B6-C150-E010-9B4F4CB1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6F9BB0-911A-CFD5-80EF-18EB6E2E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07F-CEA0-4E0E-982F-0E56B272301E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83D09F-27DC-6B6E-F1D0-D1F8BE4A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91DCF7-8E05-4104-F63A-EACF919F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99AA-3632-44C6-AB49-5368B23A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7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6547F8-6BB3-2B07-AC01-88003B2C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07F-CEA0-4E0E-982F-0E56B272301E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839174-391F-3BBF-0EEE-DB738FF3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44E6BD-6CC9-00A0-0C50-AFB7C42E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99AA-3632-44C6-AB49-5368B23A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6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C7100-7935-F3C4-8C9B-0969FA16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8C978-6C9C-B6B3-CE4F-932BF39E6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86EFDD-68DE-61D2-5140-A16830DD1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13D763-D925-1098-2A73-25725CCA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07F-CEA0-4E0E-982F-0E56B272301E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0E7222-5072-891D-52BF-33DB4348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308C65-6A3D-2345-D0F4-FE197042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99AA-3632-44C6-AB49-5368B23A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05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5D858-DC24-5062-771C-EA0CB1D5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6B80BE-66DD-B5C4-E6EA-BBCC20200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2F3E52-B810-F04E-F311-BD8C9A645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2E0A8-916E-7550-A9D2-8C1FBE72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F07F-CEA0-4E0E-982F-0E56B272301E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DF5F8E-7ACB-4DC8-2C44-1A5054CD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5531E-5DC6-8258-E517-657CDE22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F99AA-3632-44C6-AB49-5368B23A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6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CE1B9-D0BF-37A0-350C-613B881A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BEE29E-23A8-372C-C961-CF0674D7B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46750-E18C-5973-D32F-6639135FB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9F07F-CEA0-4E0E-982F-0E56B272301E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636DA-CD38-1441-91B3-1A101F993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A2597-2036-EE78-2D9E-08279E020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F99AA-3632-44C6-AB49-5368B23A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5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5CA32-62BF-010A-8BCC-380375F08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2022.07.20- </a:t>
            </a:r>
            <a:r>
              <a:rPr lang="ko-KR" altLang="en-US" dirty="0"/>
              <a:t>하루 </a:t>
            </a:r>
            <a:r>
              <a:rPr lang="en-US" altLang="ko-KR" dirty="0"/>
              <a:t>10</a:t>
            </a:r>
            <a:r>
              <a:rPr lang="ko-KR" altLang="en-US" dirty="0"/>
              <a:t>분 </a:t>
            </a:r>
            <a:r>
              <a:rPr lang="en-US" altLang="ko-KR" dirty="0"/>
              <a:t>SQL-6</a:t>
            </a:r>
            <a:r>
              <a:rPr lang="ko-KR" altLang="en-US" dirty="0"/>
              <a:t>강 데이터 처리와 가공을 위한 오라클 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0D8B7-19D8-FFED-FFD4-19A9FDCB0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36C957-2128-6EF5-64A4-BECE0474C59C}"/>
              </a:ext>
            </a:extLst>
          </p:cNvPr>
          <p:cNvSpPr/>
          <p:nvPr/>
        </p:nvSpPr>
        <p:spPr>
          <a:xfrm>
            <a:off x="903514" y="2068286"/>
            <a:ext cx="2656115" cy="146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숫자 데이터</a:t>
            </a:r>
            <a:endParaRPr lang="en-US" altLang="ko-KR" dirty="0"/>
          </a:p>
          <a:p>
            <a:pPr algn="ctr"/>
            <a:r>
              <a:rPr lang="en-US" altLang="ko-KR" dirty="0"/>
              <a:t>(NUMBER)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DE7B873-1F4D-311F-8EA2-44DF05A3C82B}"/>
              </a:ext>
            </a:extLst>
          </p:cNvPr>
          <p:cNvSpPr/>
          <p:nvPr/>
        </p:nvSpPr>
        <p:spPr>
          <a:xfrm>
            <a:off x="4767942" y="2068286"/>
            <a:ext cx="2656115" cy="146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문자 데이터</a:t>
            </a:r>
            <a:endParaRPr lang="en-US" altLang="ko-KR" dirty="0"/>
          </a:p>
          <a:p>
            <a:pPr algn="ctr"/>
            <a:r>
              <a:rPr lang="en-US" altLang="ko-KR" dirty="0"/>
              <a:t>(CHARACTER)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67EFC1-C639-0A1D-6D0F-74EDAB3D8B73}"/>
              </a:ext>
            </a:extLst>
          </p:cNvPr>
          <p:cNvSpPr/>
          <p:nvPr/>
        </p:nvSpPr>
        <p:spPr>
          <a:xfrm>
            <a:off x="8632371" y="2068286"/>
            <a:ext cx="2656115" cy="146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 데이터</a:t>
            </a:r>
            <a:endParaRPr lang="en-US" altLang="ko-KR" dirty="0"/>
          </a:p>
          <a:p>
            <a:pPr algn="ctr"/>
            <a:r>
              <a:rPr lang="en-US" altLang="ko-KR"/>
              <a:t>(DATE)</a:t>
            </a:r>
            <a:endParaRPr lang="ko-KR" altLang="en-US" dirty="0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F27182F1-E906-AA12-71B1-CBD996274E30}"/>
              </a:ext>
            </a:extLst>
          </p:cNvPr>
          <p:cNvSpPr/>
          <p:nvPr/>
        </p:nvSpPr>
        <p:spPr>
          <a:xfrm>
            <a:off x="3635829" y="2318657"/>
            <a:ext cx="1034142" cy="283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D4AD410A-A548-0577-5DF3-AB32E2511B06}"/>
              </a:ext>
            </a:extLst>
          </p:cNvPr>
          <p:cNvSpPr/>
          <p:nvPr/>
        </p:nvSpPr>
        <p:spPr>
          <a:xfrm>
            <a:off x="7522028" y="2318656"/>
            <a:ext cx="1034142" cy="283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왼쪽 42">
            <a:extLst>
              <a:ext uri="{FF2B5EF4-FFF2-40B4-BE49-F238E27FC236}">
                <a16:creationId xmlns:a16="http://schemas.microsoft.com/office/drawing/2014/main" id="{94131E4D-2137-EDED-EDCC-61DF42030C24}"/>
              </a:ext>
            </a:extLst>
          </p:cNvPr>
          <p:cNvSpPr/>
          <p:nvPr/>
        </p:nvSpPr>
        <p:spPr>
          <a:xfrm>
            <a:off x="3646714" y="2999014"/>
            <a:ext cx="1034142" cy="2830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왼쪽 43">
            <a:extLst>
              <a:ext uri="{FF2B5EF4-FFF2-40B4-BE49-F238E27FC236}">
                <a16:creationId xmlns:a16="http://schemas.microsoft.com/office/drawing/2014/main" id="{CAF812AD-3F9A-E695-311D-095DDC80EBB0}"/>
              </a:ext>
            </a:extLst>
          </p:cNvPr>
          <p:cNvSpPr/>
          <p:nvPr/>
        </p:nvSpPr>
        <p:spPr>
          <a:xfrm>
            <a:off x="7522028" y="2999013"/>
            <a:ext cx="1034142" cy="2830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6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5CA32-62BF-010A-8BCC-380375F08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2022.07.20- </a:t>
            </a:r>
            <a:r>
              <a:rPr lang="ko-KR" altLang="en-US" dirty="0"/>
              <a:t>하루 </a:t>
            </a:r>
            <a:r>
              <a:rPr lang="en-US" altLang="ko-KR" dirty="0"/>
              <a:t>10</a:t>
            </a:r>
            <a:r>
              <a:rPr lang="ko-KR" altLang="en-US" dirty="0"/>
              <a:t>분 </a:t>
            </a:r>
            <a:r>
              <a:rPr lang="en-US" altLang="ko-KR" dirty="0"/>
              <a:t>SQL-7</a:t>
            </a:r>
            <a:r>
              <a:rPr lang="ko-KR" altLang="en-US" dirty="0"/>
              <a:t>강 </a:t>
            </a:r>
            <a:r>
              <a:rPr lang="ko-KR" altLang="en-US" dirty="0" err="1"/>
              <a:t>다중행</a:t>
            </a:r>
            <a:r>
              <a:rPr lang="ko-KR" altLang="en-US" dirty="0"/>
              <a:t> 함수와 데이터 그룹화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0D8B7-19D8-FFED-FFD4-19A9FDCB0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62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36C957-2128-6EF5-64A4-BECE0474C59C}"/>
              </a:ext>
            </a:extLst>
          </p:cNvPr>
          <p:cNvSpPr/>
          <p:nvPr/>
        </p:nvSpPr>
        <p:spPr>
          <a:xfrm>
            <a:off x="386442" y="2803071"/>
            <a:ext cx="2656115" cy="146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EMP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DE7B873-1F4D-311F-8EA2-44DF05A3C82B}"/>
              </a:ext>
            </a:extLst>
          </p:cNvPr>
          <p:cNvSpPr/>
          <p:nvPr/>
        </p:nvSpPr>
        <p:spPr>
          <a:xfrm>
            <a:off x="4680856" y="990600"/>
            <a:ext cx="2656115" cy="7293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DEPTNO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67EFC1-C639-0A1D-6D0F-74EDAB3D8B73}"/>
              </a:ext>
            </a:extLst>
          </p:cNvPr>
          <p:cNvSpPr/>
          <p:nvPr/>
        </p:nvSpPr>
        <p:spPr>
          <a:xfrm>
            <a:off x="9699171" y="241820"/>
            <a:ext cx="1491343" cy="5333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JOB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9E6B26-0257-7E35-7301-EE229F1844E7}"/>
              </a:ext>
            </a:extLst>
          </p:cNvPr>
          <p:cNvSpPr txBox="1"/>
          <p:nvPr/>
        </p:nvSpPr>
        <p:spPr>
          <a:xfrm>
            <a:off x="5524500" y="2025134"/>
            <a:ext cx="114300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10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FC55CA-89BA-723F-6B64-5BF3CA402FC9}"/>
              </a:ext>
            </a:extLst>
          </p:cNvPr>
          <p:cNvSpPr txBox="1"/>
          <p:nvPr/>
        </p:nvSpPr>
        <p:spPr>
          <a:xfrm>
            <a:off x="5524500" y="3198167"/>
            <a:ext cx="114300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20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2AF82E-8148-C292-F2DA-D992EC8189FD}"/>
              </a:ext>
            </a:extLst>
          </p:cNvPr>
          <p:cNvSpPr txBox="1"/>
          <p:nvPr/>
        </p:nvSpPr>
        <p:spPr>
          <a:xfrm>
            <a:off x="5524500" y="4371200"/>
            <a:ext cx="114300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30</a:t>
            </a:r>
            <a:endParaRPr lang="ko-KR" altLang="en-US" sz="24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8A7ECBE-4513-B1B2-DBCF-83251FEA806F}"/>
              </a:ext>
            </a:extLst>
          </p:cNvPr>
          <p:cNvCxnSpPr>
            <a:stCxn id="38" idx="3"/>
            <a:endCxn id="2" idx="1"/>
          </p:cNvCxnSpPr>
          <p:nvPr/>
        </p:nvCxnSpPr>
        <p:spPr>
          <a:xfrm flipV="1">
            <a:off x="3042557" y="2255967"/>
            <a:ext cx="2481943" cy="1281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B9F5EBF-A81F-3EC0-ED7A-2D592329BB48}"/>
              </a:ext>
            </a:extLst>
          </p:cNvPr>
          <p:cNvCxnSpPr>
            <a:cxnSpLocks/>
            <a:stCxn id="38" idx="3"/>
            <a:endCxn id="10" idx="1"/>
          </p:cNvCxnSpPr>
          <p:nvPr/>
        </p:nvCxnSpPr>
        <p:spPr>
          <a:xfrm flipV="1">
            <a:off x="3042557" y="3429000"/>
            <a:ext cx="2481943" cy="108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7705F06-F047-A1B0-7323-1234B7BB747E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3042557" y="3537857"/>
            <a:ext cx="2481943" cy="1064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5CB6550-8BD0-2C60-316C-67BE68265F95}"/>
              </a:ext>
            </a:extLst>
          </p:cNvPr>
          <p:cNvSpPr txBox="1"/>
          <p:nvPr/>
        </p:nvSpPr>
        <p:spPr>
          <a:xfrm>
            <a:off x="9699171" y="1115694"/>
            <a:ext cx="1143000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CLERK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1B190A-1A10-ED27-03E0-841A453DE62E}"/>
              </a:ext>
            </a:extLst>
          </p:cNvPr>
          <p:cNvSpPr txBox="1"/>
          <p:nvPr/>
        </p:nvSpPr>
        <p:spPr>
          <a:xfrm>
            <a:off x="9699171" y="1588666"/>
            <a:ext cx="2133600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MANAGER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6EF1FA-0A10-3498-0D90-8C6D9A7D682B}"/>
              </a:ext>
            </a:extLst>
          </p:cNvPr>
          <p:cNvSpPr txBox="1"/>
          <p:nvPr/>
        </p:nvSpPr>
        <p:spPr>
          <a:xfrm>
            <a:off x="9699171" y="2050332"/>
            <a:ext cx="2133599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PRESIDENT</a:t>
            </a:r>
            <a:endParaRPr lang="ko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8FD536A-305E-0282-B4F0-AA43EB8CF4A2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6667500" y="1269583"/>
            <a:ext cx="3031671" cy="986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08E75D5-3CB9-272A-556F-D7ECF1B47260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 flipV="1">
            <a:off x="6667500" y="1742555"/>
            <a:ext cx="3031671" cy="513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0FB4AA3-3A5E-59C1-F987-EA7B6F4FAE38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 flipV="1">
            <a:off x="6667500" y="2204221"/>
            <a:ext cx="3031671" cy="51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99D027-A675-C78C-831F-8E2EFFF1B5F7}"/>
              </a:ext>
            </a:extLst>
          </p:cNvPr>
          <p:cNvSpPr txBox="1"/>
          <p:nvPr/>
        </p:nvSpPr>
        <p:spPr>
          <a:xfrm>
            <a:off x="9873343" y="2783027"/>
            <a:ext cx="1143000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CLERK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C7DBB0-F205-A917-672E-61E36C5AB3B4}"/>
              </a:ext>
            </a:extLst>
          </p:cNvPr>
          <p:cNvSpPr txBox="1"/>
          <p:nvPr/>
        </p:nvSpPr>
        <p:spPr>
          <a:xfrm>
            <a:off x="9873343" y="3255999"/>
            <a:ext cx="2133600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ANALYST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60A90E-2E87-86AC-8FD8-DD1B3866BA63}"/>
              </a:ext>
            </a:extLst>
          </p:cNvPr>
          <p:cNvSpPr txBox="1"/>
          <p:nvPr/>
        </p:nvSpPr>
        <p:spPr>
          <a:xfrm>
            <a:off x="9873343" y="3717665"/>
            <a:ext cx="2133599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MANAGER</a:t>
            </a:r>
            <a:endParaRPr lang="ko-KR" altLang="en-US" sz="14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1FBAE22-B8CC-3ABB-11BE-D8227C799B32}"/>
              </a:ext>
            </a:extLst>
          </p:cNvPr>
          <p:cNvCxnSpPr>
            <a:cxnSpLocks/>
            <a:stCxn id="10" idx="3"/>
            <a:endCxn id="37" idx="1"/>
          </p:cNvCxnSpPr>
          <p:nvPr/>
        </p:nvCxnSpPr>
        <p:spPr>
          <a:xfrm flipV="1">
            <a:off x="6667500" y="2936916"/>
            <a:ext cx="3205843" cy="492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318B1CF-B273-29DB-B638-6DEB3F7F07A1}"/>
              </a:ext>
            </a:extLst>
          </p:cNvPr>
          <p:cNvCxnSpPr>
            <a:cxnSpLocks/>
            <a:stCxn id="10" idx="3"/>
            <a:endCxn id="45" idx="1"/>
          </p:cNvCxnSpPr>
          <p:nvPr/>
        </p:nvCxnSpPr>
        <p:spPr>
          <a:xfrm flipV="1">
            <a:off x="6667500" y="3409888"/>
            <a:ext cx="3205843" cy="19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B2A1A20-3167-42F9-A955-22484955EB58}"/>
              </a:ext>
            </a:extLst>
          </p:cNvPr>
          <p:cNvCxnSpPr>
            <a:cxnSpLocks/>
            <a:stCxn id="10" idx="3"/>
            <a:endCxn id="46" idx="1"/>
          </p:cNvCxnSpPr>
          <p:nvPr/>
        </p:nvCxnSpPr>
        <p:spPr>
          <a:xfrm>
            <a:off x="6667500" y="3429000"/>
            <a:ext cx="3205843" cy="442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F0ED72F-6A3D-2F85-511A-72AE5FCAA8E9}"/>
              </a:ext>
            </a:extLst>
          </p:cNvPr>
          <p:cNvSpPr txBox="1"/>
          <p:nvPr/>
        </p:nvSpPr>
        <p:spPr>
          <a:xfrm>
            <a:off x="9949543" y="4371244"/>
            <a:ext cx="1143000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CLERK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DAF646-0062-30C7-2680-CC27F5011C6F}"/>
              </a:ext>
            </a:extLst>
          </p:cNvPr>
          <p:cNvSpPr txBox="1"/>
          <p:nvPr/>
        </p:nvSpPr>
        <p:spPr>
          <a:xfrm>
            <a:off x="9949543" y="4844216"/>
            <a:ext cx="2133600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MANAGER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61DF14-104C-587F-039C-6AB857F7F1DA}"/>
              </a:ext>
            </a:extLst>
          </p:cNvPr>
          <p:cNvSpPr txBox="1"/>
          <p:nvPr/>
        </p:nvSpPr>
        <p:spPr>
          <a:xfrm>
            <a:off x="9949543" y="5305882"/>
            <a:ext cx="2133599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SALESMAN</a:t>
            </a:r>
            <a:endParaRPr lang="ko-KR" altLang="en-US" sz="14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929D25C-38EF-6567-6B5D-836EE37B3560}"/>
              </a:ext>
            </a:extLst>
          </p:cNvPr>
          <p:cNvCxnSpPr>
            <a:cxnSpLocks/>
            <a:stCxn id="11" idx="3"/>
            <a:endCxn id="50" idx="1"/>
          </p:cNvCxnSpPr>
          <p:nvPr/>
        </p:nvCxnSpPr>
        <p:spPr>
          <a:xfrm flipV="1">
            <a:off x="6667500" y="4525133"/>
            <a:ext cx="3282043" cy="76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96A3735-00E1-73B5-35C5-96CAF5C8E50D}"/>
              </a:ext>
            </a:extLst>
          </p:cNvPr>
          <p:cNvCxnSpPr>
            <a:cxnSpLocks/>
            <a:stCxn id="11" idx="3"/>
            <a:endCxn id="51" idx="1"/>
          </p:cNvCxnSpPr>
          <p:nvPr/>
        </p:nvCxnSpPr>
        <p:spPr>
          <a:xfrm>
            <a:off x="6667500" y="4602033"/>
            <a:ext cx="3282043" cy="396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58C38DF-4034-5604-731C-9968E1C847E2}"/>
              </a:ext>
            </a:extLst>
          </p:cNvPr>
          <p:cNvCxnSpPr>
            <a:cxnSpLocks/>
            <a:stCxn id="11" idx="3"/>
            <a:endCxn id="52" idx="1"/>
          </p:cNvCxnSpPr>
          <p:nvPr/>
        </p:nvCxnSpPr>
        <p:spPr>
          <a:xfrm>
            <a:off x="6667500" y="4602033"/>
            <a:ext cx="3282043" cy="857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35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52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2022.07.20- 하루 10분 SQL-6강 데이터 처리와 가공을 위한 오라클 함수</vt:lpstr>
      <vt:lpstr>PowerPoint 프레젠테이션</vt:lpstr>
      <vt:lpstr>2022.07.20- 하루 10분 SQL-7강 다중행 함수와 데이터 그룹화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2022.07.17- 하루 10분 SQL-1강 데이터베이스의 기본 개념</dc:title>
  <dc:creator>박 지민</dc:creator>
  <cp:lastModifiedBy>박 지민</cp:lastModifiedBy>
  <cp:revision>8</cp:revision>
  <dcterms:created xsi:type="dcterms:W3CDTF">2022-07-17T13:33:22Z</dcterms:created>
  <dcterms:modified xsi:type="dcterms:W3CDTF">2022-07-20T11:28:04Z</dcterms:modified>
</cp:coreProperties>
</file>