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2022-07-20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0623CF0-E186-DE22-4FBA-F8A639F75FA2}"/>
              </a:ext>
            </a:extLst>
          </p:cNvPr>
          <p:cNvCxnSpPr>
            <a:cxnSpLocks/>
            <a:stCxn id="2" idx="0"/>
            <a:endCxn id="50" idx="3"/>
          </p:cNvCxnSpPr>
          <p:nvPr/>
        </p:nvCxnSpPr>
        <p:spPr>
          <a:xfrm rot="5400000" flipH="1" flipV="1">
            <a:off x="244125" y="1638471"/>
            <a:ext cx="2013305" cy="677074"/>
          </a:xfrm>
          <a:prstGeom prst="curvedConnector4">
            <a:avLst>
              <a:gd name="adj1" fmla="val 42739"/>
              <a:gd name="adj2" fmla="val 133763"/>
            </a:avLst>
          </a:prstGeom>
          <a:ln w="25400">
            <a:solidFill>
              <a:srgbClr val="FDA9F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8980CB-5DC3-54ED-010D-4BC85DA88EB6}"/>
              </a:ext>
            </a:extLst>
          </p:cNvPr>
          <p:cNvSpPr txBox="1"/>
          <p:nvPr/>
        </p:nvSpPr>
        <p:spPr>
          <a:xfrm>
            <a:off x="389725" y="2983660"/>
            <a:ext cx="104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1"/>
                </a:solidFill>
              </a:rPr>
              <a:t>j</a:t>
            </a:r>
            <a:r>
              <a:rPr lang="en-US" altLang="ko-KR" sz="3200" dirty="0" err="1">
                <a:solidFill>
                  <a:schemeClr val="accent6"/>
                </a:solidFill>
              </a:rPr>
              <a:t>++</a:t>
            </a:r>
            <a:r>
              <a:rPr lang="en-US" altLang="ko-KR" sz="3200" dirty="0"/>
              <a:t>;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3E45B-C9A1-2F1D-A998-17B9F9590537}"/>
              </a:ext>
            </a:extLst>
          </p:cNvPr>
          <p:cNvSpPr txBox="1"/>
          <p:nvPr/>
        </p:nvSpPr>
        <p:spPr>
          <a:xfrm>
            <a:off x="5148943" y="63903"/>
            <a:ext cx="469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Score s1, s2;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B6099-BE96-691C-079D-36F8EA640127}"/>
              </a:ext>
            </a:extLst>
          </p:cNvPr>
          <p:cNvSpPr txBox="1"/>
          <p:nvPr/>
        </p:nvSpPr>
        <p:spPr>
          <a:xfrm>
            <a:off x="5148943" y="707687"/>
            <a:ext cx="469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s1 =new Score();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CECAC-8922-E73E-1B6F-FEFAB9ADA119}"/>
              </a:ext>
            </a:extLst>
          </p:cNvPr>
          <p:cNvSpPr txBox="1"/>
          <p:nvPr/>
        </p:nvSpPr>
        <p:spPr>
          <a:xfrm>
            <a:off x="5148943" y="1351471"/>
            <a:ext cx="469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s2 =new Score();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45C8B-ED71-EEEA-3E3C-735B9953B82C}"/>
              </a:ext>
            </a:extLst>
          </p:cNvPr>
          <p:cNvSpPr txBox="1"/>
          <p:nvPr/>
        </p:nvSpPr>
        <p:spPr>
          <a:xfrm>
            <a:off x="8316686" y="499126"/>
            <a:ext cx="751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7FE4E-A3A3-0C8A-5516-D6E2599704B0}"/>
              </a:ext>
            </a:extLst>
          </p:cNvPr>
          <p:cNvSpPr txBox="1"/>
          <p:nvPr/>
        </p:nvSpPr>
        <p:spPr>
          <a:xfrm>
            <a:off x="8104416" y="111429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s1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21F37-F301-1473-5CB9-DE593BFDB442}"/>
              </a:ext>
            </a:extLst>
          </p:cNvPr>
          <p:cNvSpPr txBox="1"/>
          <p:nvPr/>
        </p:nvSpPr>
        <p:spPr>
          <a:xfrm>
            <a:off x="9704615" y="499126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F3123-9164-03B5-5EAF-7FA8A3BFCA79}"/>
              </a:ext>
            </a:extLst>
          </p:cNvPr>
          <p:cNvSpPr txBox="1"/>
          <p:nvPr/>
        </p:nvSpPr>
        <p:spPr>
          <a:xfrm>
            <a:off x="10341430" y="499126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39FFE-07F9-FE6E-5472-75CDD5859F17}"/>
              </a:ext>
            </a:extLst>
          </p:cNvPr>
          <p:cNvSpPr txBox="1"/>
          <p:nvPr/>
        </p:nvSpPr>
        <p:spPr>
          <a:xfrm>
            <a:off x="11092544" y="499126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927C6-C667-A748-D1C9-A1B5FD9690F3}"/>
              </a:ext>
            </a:extLst>
          </p:cNvPr>
          <p:cNvSpPr txBox="1"/>
          <p:nvPr/>
        </p:nvSpPr>
        <p:spPr>
          <a:xfrm>
            <a:off x="9492344" y="142207"/>
            <a:ext cx="751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20B2E-86D0-B20C-CABA-80013D534A8D}"/>
              </a:ext>
            </a:extLst>
          </p:cNvPr>
          <p:cNvSpPr txBox="1"/>
          <p:nvPr/>
        </p:nvSpPr>
        <p:spPr>
          <a:xfrm>
            <a:off x="8316686" y="1392146"/>
            <a:ext cx="751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E56E1-0750-CCBD-C0E8-FAC5AD0BDD49}"/>
              </a:ext>
            </a:extLst>
          </p:cNvPr>
          <p:cNvSpPr txBox="1"/>
          <p:nvPr/>
        </p:nvSpPr>
        <p:spPr>
          <a:xfrm>
            <a:off x="8104416" y="1004449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s2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406FC-6B98-2508-760B-A686C32C315F}"/>
              </a:ext>
            </a:extLst>
          </p:cNvPr>
          <p:cNvSpPr txBox="1"/>
          <p:nvPr/>
        </p:nvSpPr>
        <p:spPr>
          <a:xfrm>
            <a:off x="9704615" y="1416971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1094C-07AF-F071-71F7-580C4F9CA974}"/>
              </a:ext>
            </a:extLst>
          </p:cNvPr>
          <p:cNvSpPr txBox="1"/>
          <p:nvPr/>
        </p:nvSpPr>
        <p:spPr>
          <a:xfrm>
            <a:off x="10341430" y="1416971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3A91B-67E5-D38B-AC1D-C5FA4A1665F7}"/>
              </a:ext>
            </a:extLst>
          </p:cNvPr>
          <p:cNvSpPr txBox="1"/>
          <p:nvPr/>
        </p:nvSpPr>
        <p:spPr>
          <a:xfrm>
            <a:off x="11092544" y="1416971"/>
            <a:ext cx="75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3F7F-0BFA-7DAB-FC71-B59107761C6E}"/>
              </a:ext>
            </a:extLst>
          </p:cNvPr>
          <p:cNvSpPr txBox="1"/>
          <p:nvPr/>
        </p:nvSpPr>
        <p:spPr>
          <a:xfrm>
            <a:off x="9492344" y="1060052"/>
            <a:ext cx="751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427285D7-A155-363D-A30C-43E49662AB9F}"/>
              </a:ext>
            </a:extLst>
          </p:cNvPr>
          <p:cNvSpPr/>
          <p:nvPr/>
        </p:nvSpPr>
        <p:spPr>
          <a:xfrm>
            <a:off x="391885" y="1169352"/>
            <a:ext cx="261258" cy="584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E4991-1E3D-2737-59AC-7F886D8815E5}"/>
              </a:ext>
            </a:extLst>
          </p:cNvPr>
          <p:cNvSpPr txBox="1"/>
          <p:nvPr/>
        </p:nvSpPr>
        <p:spPr>
          <a:xfrm>
            <a:off x="228601" y="1981200"/>
            <a:ext cx="11321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operand</a:t>
            </a:r>
            <a:endParaRPr lang="en-US" altLang="ko-KR" dirty="0"/>
          </a:p>
          <a:p>
            <a:r>
              <a:rPr lang="ko-KR" altLang="en-US" dirty="0"/>
              <a:t>피연산자</a:t>
            </a:r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8102A984-9DCB-9732-8796-5B62B6FB6BB7}"/>
              </a:ext>
            </a:extLst>
          </p:cNvPr>
          <p:cNvSpPr/>
          <p:nvPr/>
        </p:nvSpPr>
        <p:spPr>
          <a:xfrm rot="18676431">
            <a:off x="1339501" y="1238410"/>
            <a:ext cx="261258" cy="5847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DD136C-DBBB-177B-D6E8-280DB6472187}"/>
              </a:ext>
            </a:extLst>
          </p:cNvPr>
          <p:cNvSpPr txBox="1"/>
          <p:nvPr/>
        </p:nvSpPr>
        <p:spPr>
          <a:xfrm>
            <a:off x="1818474" y="1540310"/>
            <a:ext cx="11321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operater</a:t>
            </a:r>
            <a:r>
              <a:rPr lang="ko-KR" altLang="en-US" dirty="0"/>
              <a:t>연산자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D30059-F4B3-EFCB-944A-108C34E29D73}"/>
              </a:ext>
            </a:extLst>
          </p:cNvPr>
          <p:cNvSpPr txBox="1"/>
          <p:nvPr/>
        </p:nvSpPr>
        <p:spPr>
          <a:xfrm>
            <a:off x="5011474" y="3348583"/>
            <a:ext cx="317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s1</a:t>
            </a:r>
            <a:r>
              <a:rPr lang="en-US" altLang="ko-KR" sz="3200" dirty="0"/>
              <a:t>.</a:t>
            </a:r>
            <a:r>
              <a:rPr lang="en-US" altLang="ko-KR" sz="3200" dirty="0">
                <a:solidFill>
                  <a:schemeClr val="accent6"/>
                </a:solidFill>
              </a:rPr>
              <a:t>compute()</a:t>
            </a:r>
            <a:r>
              <a:rPr lang="en-US" altLang="ko-KR" sz="3200" dirty="0"/>
              <a:t>;</a:t>
            </a:r>
            <a:endParaRPr lang="ko-KR" altLang="en-US" sz="3200" dirty="0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10B1B567-19F5-E1D3-52EE-CC43A4A4AC12}"/>
              </a:ext>
            </a:extLst>
          </p:cNvPr>
          <p:cNvSpPr/>
          <p:nvPr/>
        </p:nvSpPr>
        <p:spPr>
          <a:xfrm>
            <a:off x="5011474" y="3992368"/>
            <a:ext cx="261258" cy="584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712D0-C9C7-8A11-FE35-2D6B27382475}"/>
              </a:ext>
            </a:extLst>
          </p:cNvPr>
          <p:cNvSpPr txBox="1"/>
          <p:nvPr/>
        </p:nvSpPr>
        <p:spPr>
          <a:xfrm>
            <a:off x="4708838" y="4652669"/>
            <a:ext cx="29216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인스턴스 주소를 </a:t>
            </a:r>
            <a:r>
              <a:rPr lang="ko-KR" altLang="en-US" dirty="0" err="1"/>
              <a:t>가르키는</a:t>
            </a:r>
            <a:r>
              <a:rPr lang="ko-KR" altLang="en-US" dirty="0"/>
              <a:t> 레퍼런스 변수</a:t>
            </a:r>
            <a:endParaRPr lang="en-US" altLang="ko-KR" dirty="0"/>
          </a:p>
          <a:p>
            <a:r>
              <a:rPr lang="en-US" altLang="ko-KR" dirty="0"/>
              <a:t>operand</a:t>
            </a:r>
          </a:p>
          <a:p>
            <a:r>
              <a:rPr lang="ko-KR" altLang="en-US" dirty="0"/>
              <a:t>피연산자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022C2F-367B-DE6C-2711-F65AFACF8969}"/>
              </a:ext>
            </a:extLst>
          </p:cNvPr>
          <p:cNvSpPr txBox="1"/>
          <p:nvPr/>
        </p:nvSpPr>
        <p:spPr>
          <a:xfrm>
            <a:off x="8398118" y="4500542"/>
            <a:ext cx="132973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</a:p>
          <a:p>
            <a:r>
              <a:rPr lang="en-US" altLang="ko-KR" dirty="0" err="1"/>
              <a:t>operater</a:t>
            </a:r>
            <a:endParaRPr lang="en-US" altLang="ko-KR" dirty="0"/>
          </a:p>
          <a:p>
            <a:r>
              <a:rPr lang="ko-KR" altLang="en-US" dirty="0"/>
              <a:t>연산자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B66CFD-E582-218F-F235-51B2B0AC6389}"/>
              </a:ext>
            </a:extLst>
          </p:cNvPr>
          <p:cNvSpPr txBox="1"/>
          <p:nvPr/>
        </p:nvSpPr>
        <p:spPr>
          <a:xfrm>
            <a:off x="9381670" y="3424599"/>
            <a:ext cx="317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s2</a:t>
            </a:r>
            <a:r>
              <a:rPr lang="en-US" altLang="ko-KR" sz="3200" dirty="0"/>
              <a:t>.</a:t>
            </a:r>
            <a:r>
              <a:rPr lang="en-US" altLang="ko-KR" sz="3200" dirty="0">
                <a:solidFill>
                  <a:schemeClr val="accent6"/>
                </a:solidFill>
              </a:rPr>
              <a:t>compute()</a:t>
            </a:r>
            <a:r>
              <a:rPr lang="en-US" altLang="ko-KR" sz="3200" dirty="0"/>
              <a:t>;</a:t>
            </a:r>
            <a:endParaRPr lang="ko-KR" alt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BC49A4-2969-96EB-DEE4-E0AF01696C14}"/>
              </a:ext>
            </a:extLst>
          </p:cNvPr>
          <p:cNvSpPr txBox="1"/>
          <p:nvPr/>
        </p:nvSpPr>
        <p:spPr>
          <a:xfrm>
            <a:off x="544285" y="677967"/>
            <a:ext cx="104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1"/>
                </a:solidFill>
              </a:rPr>
              <a:t>i</a:t>
            </a:r>
            <a:r>
              <a:rPr lang="en-US" altLang="ko-KR" sz="3200" dirty="0">
                <a:solidFill>
                  <a:schemeClr val="accent6"/>
                </a:solidFill>
              </a:rPr>
              <a:t>++</a:t>
            </a:r>
            <a:r>
              <a:rPr lang="en-US" altLang="ko-KR" sz="3200" dirty="0"/>
              <a:t>;</a:t>
            </a:r>
            <a:endParaRPr lang="ko-KR" altLang="en-US" sz="32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0FBD5E9-81F9-E3C5-6053-B6EFF9A090B1}"/>
              </a:ext>
            </a:extLst>
          </p:cNvPr>
          <p:cNvCxnSpPr/>
          <p:nvPr/>
        </p:nvCxnSpPr>
        <p:spPr>
          <a:xfrm>
            <a:off x="5517240" y="3943691"/>
            <a:ext cx="2165978" cy="0"/>
          </a:xfrm>
          <a:prstGeom prst="line">
            <a:avLst/>
          </a:prstGeom>
          <a:ln w="38100">
            <a:solidFill>
              <a:srgbClr val="FDA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92878E2-410E-C9B8-F323-6BFBB081415D}"/>
              </a:ext>
            </a:extLst>
          </p:cNvPr>
          <p:cNvCxnSpPr/>
          <p:nvPr/>
        </p:nvCxnSpPr>
        <p:spPr>
          <a:xfrm>
            <a:off x="9887436" y="4047325"/>
            <a:ext cx="2165978" cy="0"/>
          </a:xfrm>
          <a:prstGeom prst="line">
            <a:avLst/>
          </a:prstGeom>
          <a:ln w="38100">
            <a:solidFill>
              <a:srgbClr val="FDA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064F8CA-E359-59B6-FF37-BC3659C163D7}"/>
              </a:ext>
            </a:extLst>
          </p:cNvPr>
          <p:cNvCxnSpPr>
            <a:cxnSpLocks/>
          </p:cNvCxnSpPr>
          <p:nvPr/>
        </p:nvCxnSpPr>
        <p:spPr>
          <a:xfrm>
            <a:off x="751952" y="1169352"/>
            <a:ext cx="576105" cy="0"/>
          </a:xfrm>
          <a:prstGeom prst="line">
            <a:avLst/>
          </a:prstGeom>
          <a:ln w="38100">
            <a:solidFill>
              <a:srgbClr val="FDA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C39579-3B88-1EA1-5CDF-5FE8F65DA61E}"/>
              </a:ext>
            </a:extLst>
          </p:cNvPr>
          <p:cNvCxnSpPr>
            <a:cxnSpLocks/>
          </p:cNvCxnSpPr>
          <p:nvPr/>
        </p:nvCxnSpPr>
        <p:spPr>
          <a:xfrm>
            <a:off x="624186" y="3562130"/>
            <a:ext cx="576105" cy="0"/>
          </a:xfrm>
          <a:prstGeom prst="line">
            <a:avLst/>
          </a:prstGeom>
          <a:ln w="38100">
            <a:solidFill>
              <a:srgbClr val="FDA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E5A1B33-6600-A60F-4630-6779A2E30A93}"/>
              </a:ext>
            </a:extLst>
          </p:cNvPr>
          <p:cNvCxnSpPr>
            <a:stCxn id="35" idx="2"/>
            <a:endCxn id="45" idx="2"/>
          </p:cNvCxnSpPr>
          <p:nvPr/>
        </p:nvCxnSpPr>
        <p:spPr>
          <a:xfrm rot="16200000" flipH="1">
            <a:off x="8747319" y="1786268"/>
            <a:ext cx="76016" cy="4370196"/>
          </a:xfrm>
          <a:prstGeom prst="curvedConnector3">
            <a:avLst>
              <a:gd name="adj1" fmla="val 400726"/>
            </a:avLst>
          </a:prstGeom>
          <a:ln w="25400">
            <a:solidFill>
              <a:srgbClr val="FDA9F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C6EFB7DC-AFA3-6C3B-5606-76A00B56CB6C}"/>
              </a:ext>
            </a:extLst>
          </p:cNvPr>
          <p:cNvSpPr/>
          <p:nvPr/>
        </p:nvSpPr>
        <p:spPr>
          <a:xfrm rot="18676431">
            <a:off x="7706649" y="3876329"/>
            <a:ext cx="265965" cy="102547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AF0E1-00FA-7622-DE9C-BB842A53389E}"/>
              </a:ext>
            </a:extLst>
          </p:cNvPr>
          <p:cNvSpPr txBox="1"/>
          <p:nvPr/>
        </p:nvSpPr>
        <p:spPr>
          <a:xfrm>
            <a:off x="9838311" y="4342444"/>
            <a:ext cx="2165979" cy="92333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메소드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해 줄 값</a:t>
            </a:r>
            <a:endParaRPr lang="en-US" altLang="ko-KR" dirty="0"/>
          </a:p>
          <a:p>
            <a:r>
              <a:rPr lang="en-US" altLang="ko-KR" dirty="0"/>
              <a:t>(s1, s2)</a:t>
            </a:r>
            <a:r>
              <a:rPr lang="ko-KR" altLang="en-US" dirty="0"/>
              <a:t>만 다른 것</a:t>
            </a:r>
            <a:r>
              <a:rPr lang="en-US" altLang="ko-KR" dirty="0"/>
              <a:t>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CD565B-E707-33E1-3C8C-FEBB8C181A5B}"/>
              </a:ext>
            </a:extLst>
          </p:cNvPr>
          <p:cNvSpPr txBox="1"/>
          <p:nvPr/>
        </p:nvSpPr>
        <p:spPr>
          <a:xfrm>
            <a:off x="1669699" y="2569982"/>
            <a:ext cx="2165979" cy="92333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메소드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해 줄 값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만 다른 것</a:t>
            </a:r>
            <a:r>
              <a:rPr lang="en-US" altLang="ko-KR" dirty="0"/>
              <a:t>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7EB330-22F6-65C3-3591-CF45C68C8C67}"/>
              </a:ext>
            </a:extLst>
          </p:cNvPr>
          <p:cNvSpPr txBox="1"/>
          <p:nvPr/>
        </p:nvSpPr>
        <p:spPr>
          <a:xfrm>
            <a:off x="5011474" y="2604097"/>
            <a:ext cx="3630247" cy="646331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Compute</a:t>
            </a:r>
            <a:r>
              <a:rPr lang="ko-KR" altLang="en-US" dirty="0"/>
              <a:t>가 </a:t>
            </a:r>
            <a:r>
              <a:rPr lang="en-US" altLang="ko-KR" dirty="0"/>
              <a:t>s1</a:t>
            </a:r>
            <a:r>
              <a:rPr lang="ko-KR" altLang="en-US" dirty="0"/>
              <a:t>을 계산 시킨다고 생각하면 좋을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3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52B1CF-8057-AD71-0A6F-928E11694953}"/>
              </a:ext>
            </a:extLst>
          </p:cNvPr>
          <p:cNvSpPr/>
          <p:nvPr/>
        </p:nvSpPr>
        <p:spPr>
          <a:xfrm>
            <a:off x="326571" y="1338943"/>
            <a:ext cx="3211286" cy="51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D56D0E-8AD8-B0F9-17F8-F94B05B17A66}"/>
              </a:ext>
            </a:extLst>
          </p:cNvPr>
          <p:cNvSpPr/>
          <p:nvPr/>
        </p:nvSpPr>
        <p:spPr>
          <a:xfrm>
            <a:off x="4267199" y="1338943"/>
            <a:ext cx="3211286" cy="51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E3316-B51F-3707-F43B-8BFCDE911E2F}"/>
              </a:ext>
            </a:extLst>
          </p:cNvPr>
          <p:cNvSpPr txBox="1"/>
          <p:nvPr/>
        </p:nvSpPr>
        <p:spPr>
          <a:xfrm>
            <a:off x="326571" y="914009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71F92-0DC1-BA43-5F6C-C963060673B7}"/>
              </a:ext>
            </a:extLst>
          </p:cNvPr>
          <p:cNvSpPr txBox="1"/>
          <p:nvPr/>
        </p:nvSpPr>
        <p:spPr>
          <a:xfrm>
            <a:off x="4234542" y="914009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4CD0-8181-33A3-4185-B98039C0D3B5}"/>
              </a:ext>
            </a:extLst>
          </p:cNvPr>
          <p:cNvSpPr txBox="1"/>
          <p:nvPr/>
        </p:nvSpPr>
        <p:spPr>
          <a:xfrm>
            <a:off x="8207827" y="914009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823E-8C87-509F-DAF5-A6984055B74C}"/>
              </a:ext>
            </a:extLst>
          </p:cNvPr>
          <p:cNvSpPr txBox="1"/>
          <p:nvPr/>
        </p:nvSpPr>
        <p:spPr>
          <a:xfrm>
            <a:off x="272142" y="267678"/>
            <a:ext cx="19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분류 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A861A-7295-177E-97E0-23A26C4D6F57}"/>
              </a:ext>
            </a:extLst>
          </p:cNvPr>
          <p:cNvSpPr txBox="1"/>
          <p:nvPr/>
        </p:nvSpPr>
        <p:spPr>
          <a:xfrm>
            <a:off x="4196441" y="267678"/>
            <a:ext cx="19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메서드 분류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29BD-CBCC-7935-B340-E5ED7AD97186}"/>
              </a:ext>
            </a:extLst>
          </p:cNvPr>
          <p:cNvSpPr txBox="1"/>
          <p:nvPr/>
        </p:nvSpPr>
        <p:spPr>
          <a:xfrm>
            <a:off x="8207827" y="129178"/>
            <a:ext cx="19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클래스 변수</a:t>
            </a:r>
            <a:r>
              <a:rPr lang="en-US" altLang="ko-KR" dirty="0"/>
              <a:t>(static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B5C89-B7DF-3E36-29CD-311ED6093B45}"/>
              </a:ext>
            </a:extLst>
          </p:cNvPr>
          <p:cNvSpPr/>
          <p:nvPr/>
        </p:nvSpPr>
        <p:spPr>
          <a:xfrm>
            <a:off x="620486" y="159338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2B0DE-3465-80E0-F4BF-9803E17D5FA6}"/>
              </a:ext>
            </a:extLst>
          </p:cNvPr>
          <p:cNvSpPr/>
          <p:nvPr/>
        </p:nvSpPr>
        <p:spPr>
          <a:xfrm>
            <a:off x="620486" y="212678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F69AC7-912E-A370-4294-5FCB3909457E}"/>
              </a:ext>
            </a:extLst>
          </p:cNvPr>
          <p:cNvSpPr/>
          <p:nvPr/>
        </p:nvSpPr>
        <p:spPr>
          <a:xfrm>
            <a:off x="620486" y="2699657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7D09C2-1B45-A7C4-D2DC-B8FF4750F0BC}"/>
              </a:ext>
            </a:extLst>
          </p:cNvPr>
          <p:cNvSpPr/>
          <p:nvPr/>
        </p:nvSpPr>
        <p:spPr>
          <a:xfrm>
            <a:off x="620486" y="3233057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106147-8853-FE38-5DB2-D2F34C437321}"/>
              </a:ext>
            </a:extLst>
          </p:cNvPr>
          <p:cNvSpPr/>
          <p:nvPr/>
        </p:nvSpPr>
        <p:spPr>
          <a:xfrm>
            <a:off x="620486" y="3766457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BE0E9-D946-13A3-4A06-ECB7E8712BAB}"/>
              </a:ext>
            </a:extLst>
          </p:cNvPr>
          <p:cNvSpPr/>
          <p:nvPr/>
        </p:nvSpPr>
        <p:spPr>
          <a:xfrm>
            <a:off x="4397828" y="3233057"/>
            <a:ext cx="2950028" cy="2862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0C09-2BE0-099D-3DC5-5B8EC810DE8E}"/>
              </a:ext>
            </a:extLst>
          </p:cNvPr>
          <p:cNvSpPr txBox="1"/>
          <p:nvPr/>
        </p:nvSpPr>
        <p:spPr>
          <a:xfrm>
            <a:off x="4397828" y="2808123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Calculator 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19BE0A-E9CD-C097-6A51-53B15CE8B4A1}"/>
              </a:ext>
            </a:extLst>
          </p:cNvPr>
          <p:cNvSpPr/>
          <p:nvPr/>
        </p:nvSpPr>
        <p:spPr>
          <a:xfrm>
            <a:off x="4528458" y="3344424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8E88E3-F578-9B72-A90B-B2298983C2ED}"/>
              </a:ext>
            </a:extLst>
          </p:cNvPr>
          <p:cNvSpPr/>
          <p:nvPr/>
        </p:nvSpPr>
        <p:spPr>
          <a:xfrm>
            <a:off x="4528458" y="3917292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73F879-3C4E-0B6C-BD87-A51160A6F6F9}"/>
              </a:ext>
            </a:extLst>
          </p:cNvPr>
          <p:cNvSpPr/>
          <p:nvPr/>
        </p:nvSpPr>
        <p:spPr>
          <a:xfrm>
            <a:off x="4528458" y="4450692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ABE3D5-DB72-0CAF-CC99-92C13717AA26}"/>
              </a:ext>
            </a:extLst>
          </p:cNvPr>
          <p:cNvSpPr/>
          <p:nvPr/>
        </p:nvSpPr>
        <p:spPr>
          <a:xfrm>
            <a:off x="4528458" y="4984092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DF6A34-C8E1-E7C4-B1A3-C22EFAE7D167}"/>
              </a:ext>
            </a:extLst>
          </p:cNvPr>
          <p:cNvSpPr/>
          <p:nvPr/>
        </p:nvSpPr>
        <p:spPr>
          <a:xfrm>
            <a:off x="4430485" y="159338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52293-3A50-3AC5-76CF-1E1946684606}"/>
              </a:ext>
            </a:extLst>
          </p:cNvPr>
          <p:cNvSpPr txBox="1"/>
          <p:nvPr/>
        </p:nvSpPr>
        <p:spPr>
          <a:xfrm>
            <a:off x="5943599" y="2027366"/>
            <a:ext cx="14042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04638C1-7156-1392-2D1E-CB138FCE0F17}"/>
              </a:ext>
            </a:extLst>
          </p:cNvPr>
          <p:cNvCxnSpPr>
            <a:stCxn id="30" idx="2"/>
            <a:endCxn id="31" idx="1"/>
          </p:cNvCxnSpPr>
          <p:nvPr/>
        </p:nvCxnSpPr>
        <p:spPr>
          <a:xfrm rot="16200000" flipH="1">
            <a:off x="5642441" y="1910874"/>
            <a:ext cx="226758" cy="3755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BFEC7F4-C2FB-002F-4EAF-B277D577C5A5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242457" y="452344"/>
            <a:ext cx="1953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2A861-1A61-57D2-B2BF-C9830E82FE4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166756" y="452344"/>
            <a:ext cx="2041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EC306B9-F9AE-46C2-2C48-B313CB7768B1}"/>
              </a:ext>
            </a:extLst>
          </p:cNvPr>
          <p:cNvSpPr/>
          <p:nvPr/>
        </p:nvSpPr>
        <p:spPr>
          <a:xfrm rot="1144483">
            <a:off x="3105151" y="3661003"/>
            <a:ext cx="1061355" cy="3918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A3977-6482-99D8-153D-C6FF40C0A5C5}"/>
              </a:ext>
            </a:extLst>
          </p:cNvPr>
          <p:cNvSpPr txBox="1"/>
          <p:nvPr/>
        </p:nvSpPr>
        <p:spPr>
          <a:xfrm>
            <a:off x="2492826" y="4323468"/>
            <a:ext cx="19703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Extract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Move method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6E36DE-89AB-FF0B-EABA-8937CF797709}"/>
              </a:ext>
            </a:extLst>
          </p:cNvPr>
          <p:cNvSpPr/>
          <p:nvPr/>
        </p:nvSpPr>
        <p:spPr>
          <a:xfrm>
            <a:off x="4528458" y="5533232"/>
            <a:ext cx="2275114" cy="391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5E9B2-90EF-E99B-A4BC-2BCD58E3F029}"/>
              </a:ext>
            </a:extLst>
          </p:cNvPr>
          <p:cNvSpPr txBox="1"/>
          <p:nvPr/>
        </p:nvSpPr>
        <p:spPr>
          <a:xfrm>
            <a:off x="5935434" y="6086624"/>
            <a:ext cx="237036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역할을 분리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기능 추가가 쉬움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AB9C6BE-43F0-AFC6-258E-491FD3179DC6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16200000" flipH="1">
            <a:off x="5558388" y="6032743"/>
            <a:ext cx="484673" cy="2694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57A608-2546-45D7-B0D1-0FA5D9DDD389}"/>
              </a:ext>
            </a:extLst>
          </p:cNvPr>
          <p:cNvSpPr/>
          <p:nvPr/>
        </p:nvSpPr>
        <p:spPr>
          <a:xfrm>
            <a:off x="8170210" y="1283341"/>
            <a:ext cx="3211286" cy="51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EA830F-B3B6-8589-237C-139D68E3B81A}"/>
              </a:ext>
            </a:extLst>
          </p:cNvPr>
          <p:cNvSpPr/>
          <p:nvPr/>
        </p:nvSpPr>
        <p:spPr>
          <a:xfrm>
            <a:off x="8240487" y="2858363"/>
            <a:ext cx="2950028" cy="3444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E4B756-DB2E-FE3E-34C0-2BEB36E79C76}"/>
              </a:ext>
            </a:extLst>
          </p:cNvPr>
          <p:cNvSpPr txBox="1"/>
          <p:nvPr/>
        </p:nvSpPr>
        <p:spPr>
          <a:xfrm>
            <a:off x="8240487" y="2433430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Calculator class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F062F-A7B9-6A37-06EC-1FF281111E24}"/>
              </a:ext>
            </a:extLst>
          </p:cNvPr>
          <p:cNvSpPr/>
          <p:nvPr/>
        </p:nvSpPr>
        <p:spPr>
          <a:xfrm>
            <a:off x="8371117" y="2969731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3758B4-C010-7D78-7978-E8AD24FE9D7C}"/>
              </a:ext>
            </a:extLst>
          </p:cNvPr>
          <p:cNvSpPr/>
          <p:nvPr/>
        </p:nvSpPr>
        <p:spPr>
          <a:xfrm>
            <a:off x="8371117" y="354259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2DD491-F95B-A720-B2F0-10A2C64787CF}"/>
              </a:ext>
            </a:extLst>
          </p:cNvPr>
          <p:cNvSpPr/>
          <p:nvPr/>
        </p:nvSpPr>
        <p:spPr>
          <a:xfrm>
            <a:off x="8371117" y="407599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E8E403-8232-BF64-2A0B-C40A2B7C5D68}"/>
              </a:ext>
            </a:extLst>
          </p:cNvPr>
          <p:cNvSpPr/>
          <p:nvPr/>
        </p:nvSpPr>
        <p:spPr>
          <a:xfrm>
            <a:off x="8371117" y="4609399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5A86ED-1A98-FAC5-1A1B-32C809930BF5}"/>
              </a:ext>
            </a:extLst>
          </p:cNvPr>
          <p:cNvSpPr/>
          <p:nvPr/>
        </p:nvSpPr>
        <p:spPr>
          <a:xfrm>
            <a:off x="8333496" y="1537787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FA62FD-93DA-37C7-0B31-92F5C648DDFF}"/>
              </a:ext>
            </a:extLst>
          </p:cNvPr>
          <p:cNvSpPr txBox="1"/>
          <p:nvPr/>
        </p:nvSpPr>
        <p:spPr>
          <a:xfrm>
            <a:off x="9846610" y="1971764"/>
            <a:ext cx="14042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B806234-3AC8-CFB6-040A-4D559129BA26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545452" y="1855272"/>
            <a:ext cx="226758" cy="3755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274490-A314-325A-6268-827D2F562939}"/>
              </a:ext>
            </a:extLst>
          </p:cNvPr>
          <p:cNvSpPr/>
          <p:nvPr/>
        </p:nvSpPr>
        <p:spPr>
          <a:xfrm>
            <a:off x="8371117" y="5158539"/>
            <a:ext cx="2275114" cy="391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05C96A-7329-F415-6CB3-EA4A0923D745}"/>
              </a:ext>
            </a:extLst>
          </p:cNvPr>
          <p:cNvCxnSpPr>
            <a:cxnSpLocks/>
            <a:stCxn id="62" idx="2"/>
            <a:endCxn id="66" idx="1"/>
          </p:cNvCxnSpPr>
          <p:nvPr/>
        </p:nvCxnSpPr>
        <p:spPr>
          <a:xfrm rot="16200000" flipH="1">
            <a:off x="9587811" y="5556999"/>
            <a:ext cx="142920" cy="11829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D0F1A6-31AB-7063-58A7-A9F82043C0C8}"/>
              </a:ext>
            </a:extLst>
          </p:cNvPr>
          <p:cNvSpPr txBox="1"/>
          <p:nvPr/>
        </p:nvSpPr>
        <p:spPr>
          <a:xfrm>
            <a:off x="8365671" y="5707679"/>
            <a:ext cx="14042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0A1656-5C73-69AF-CA48-81D1B79A0899}"/>
              </a:ext>
            </a:extLst>
          </p:cNvPr>
          <p:cNvSpPr txBox="1"/>
          <p:nvPr/>
        </p:nvSpPr>
        <p:spPr>
          <a:xfrm>
            <a:off x="10250743" y="5619766"/>
            <a:ext cx="253501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Method</a:t>
            </a:r>
            <a:r>
              <a:rPr lang="ko-KR" altLang="en-US" b="1" dirty="0"/>
              <a:t>의 작업 결과를 외부에 두지 말고</a:t>
            </a:r>
            <a:r>
              <a:rPr lang="en-US" altLang="ko-KR" b="1" dirty="0"/>
              <a:t>, </a:t>
            </a:r>
            <a:r>
              <a:rPr lang="ko-KR" altLang="en-US" b="1" dirty="0"/>
              <a:t>내부에서 관리하자</a:t>
            </a:r>
            <a:endParaRPr lang="en-US" altLang="ko-KR" b="1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유지보수 쉽다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9" name="곱하기 기호 68">
            <a:extLst>
              <a:ext uri="{FF2B5EF4-FFF2-40B4-BE49-F238E27FC236}">
                <a16:creationId xmlns:a16="http://schemas.microsoft.com/office/drawing/2014/main" id="{520BC11A-FB1E-F172-0C27-ED0552A11081}"/>
              </a:ext>
            </a:extLst>
          </p:cNvPr>
          <p:cNvSpPr/>
          <p:nvPr/>
        </p:nvSpPr>
        <p:spPr>
          <a:xfrm>
            <a:off x="9002484" y="1848823"/>
            <a:ext cx="3211286" cy="6005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8B4CD0-8181-33A3-4185-B98039C0D3B5}"/>
              </a:ext>
            </a:extLst>
          </p:cNvPr>
          <p:cNvSpPr txBox="1"/>
          <p:nvPr/>
        </p:nvSpPr>
        <p:spPr>
          <a:xfrm>
            <a:off x="5159826" y="1026553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823E-8C87-509F-DAF5-A6984055B74C}"/>
              </a:ext>
            </a:extLst>
          </p:cNvPr>
          <p:cNvSpPr txBox="1"/>
          <p:nvPr/>
        </p:nvSpPr>
        <p:spPr>
          <a:xfrm>
            <a:off x="272141" y="267678"/>
            <a:ext cx="24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클래스 변수의 한계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동시 계산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A861A-7295-177E-97E0-23A26C4D6F57}"/>
              </a:ext>
            </a:extLst>
          </p:cNvPr>
          <p:cNvSpPr txBox="1"/>
          <p:nvPr/>
        </p:nvSpPr>
        <p:spPr>
          <a:xfrm>
            <a:off x="5470069" y="267678"/>
            <a:ext cx="25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Instance</a:t>
            </a:r>
            <a:r>
              <a:rPr lang="ko-KR" altLang="en-US" dirty="0"/>
              <a:t> 변수 도입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인스턴스 메서드 활용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BFEC7F4-C2FB-002F-4EAF-B277D577C5A5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764970" y="590844"/>
            <a:ext cx="2705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57A608-2546-45D7-B0D1-0FA5D9DDD389}"/>
              </a:ext>
            </a:extLst>
          </p:cNvPr>
          <p:cNvSpPr/>
          <p:nvPr/>
        </p:nvSpPr>
        <p:spPr>
          <a:xfrm>
            <a:off x="5122209" y="1395885"/>
            <a:ext cx="3211286" cy="51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EA830F-B3B6-8589-237C-139D68E3B81A}"/>
              </a:ext>
            </a:extLst>
          </p:cNvPr>
          <p:cNvSpPr/>
          <p:nvPr/>
        </p:nvSpPr>
        <p:spPr>
          <a:xfrm>
            <a:off x="5192486" y="2970907"/>
            <a:ext cx="2950028" cy="3444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E4B756-DB2E-FE3E-34C0-2BEB36E79C76}"/>
              </a:ext>
            </a:extLst>
          </p:cNvPr>
          <p:cNvSpPr txBox="1"/>
          <p:nvPr/>
        </p:nvSpPr>
        <p:spPr>
          <a:xfrm>
            <a:off x="5192486" y="2545974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Calculator class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F062F-A7B9-6A37-06EC-1FF281111E24}"/>
              </a:ext>
            </a:extLst>
          </p:cNvPr>
          <p:cNvSpPr/>
          <p:nvPr/>
        </p:nvSpPr>
        <p:spPr>
          <a:xfrm>
            <a:off x="5323116" y="3082275"/>
            <a:ext cx="2275114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3758B4-C010-7D78-7978-E8AD24FE9D7C}"/>
              </a:ext>
            </a:extLst>
          </p:cNvPr>
          <p:cNvSpPr/>
          <p:nvPr/>
        </p:nvSpPr>
        <p:spPr>
          <a:xfrm>
            <a:off x="5323116" y="3655143"/>
            <a:ext cx="2275114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2DD491-F95B-A720-B2F0-10A2C64787CF}"/>
              </a:ext>
            </a:extLst>
          </p:cNvPr>
          <p:cNvSpPr/>
          <p:nvPr/>
        </p:nvSpPr>
        <p:spPr>
          <a:xfrm>
            <a:off x="5323116" y="4188543"/>
            <a:ext cx="2275114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E8E403-8232-BF64-2A0B-C40A2B7C5D68}"/>
              </a:ext>
            </a:extLst>
          </p:cNvPr>
          <p:cNvSpPr/>
          <p:nvPr/>
        </p:nvSpPr>
        <p:spPr>
          <a:xfrm>
            <a:off x="5323116" y="4721943"/>
            <a:ext cx="2275114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5A86ED-1A98-FAC5-1A1B-32C809930BF5}"/>
              </a:ext>
            </a:extLst>
          </p:cNvPr>
          <p:cNvSpPr/>
          <p:nvPr/>
        </p:nvSpPr>
        <p:spPr>
          <a:xfrm>
            <a:off x="5285495" y="1650331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274490-A314-325A-6268-827D2F562939}"/>
              </a:ext>
            </a:extLst>
          </p:cNvPr>
          <p:cNvSpPr/>
          <p:nvPr/>
        </p:nvSpPr>
        <p:spPr>
          <a:xfrm>
            <a:off x="5320391" y="5814358"/>
            <a:ext cx="2275114" cy="391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D0F1A6-31AB-7063-58A7-A9F82043C0C8}"/>
              </a:ext>
            </a:extLst>
          </p:cNvPr>
          <p:cNvSpPr txBox="1"/>
          <p:nvPr/>
        </p:nvSpPr>
        <p:spPr>
          <a:xfrm>
            <a:off x="5320391" y="5255343"/>
            <a:ext cx="140425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0A1656-5C73-69AF-CA48-81D1B79A0899}"/>
              </a:ext>
            </a:extLst>
          </p:cNvPr>
          <p:cNvSpPr txBox="1"/>
          <p:nvPr/>
        </p:nvSpPr>
        <p:spPr>
          <a:xfrm>
            <a:off x="8846001" y="3964914"/>
            <a:ext cx="25350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instance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AAB538-1107-FF9F-A79B-AE3604F32F0E}"/>
              </a:ext>
            </a:extLst>
          </p:cNvPr>
          <p:cNvCxnSpPr>
            <a:cxnSpLocks/>
            <a:stCxn id="53" idx="3"/>
            <a:endCxn id="66" idx="1"/>
          </p:cNvCxnSpPr>
          <p:nvPr/>
        </p:nvCxnSpPr>
        <p:spPr>
          <a:xfrm>
            <a:off x="7598230" y="3278218"/>
            <a:ext cx="1247771" cy="87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C2889A4-DF5D-550F-095F-A4A421CE4DEA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7598230" y="3851086"/>
            <a:ext cx="1247771" cy="298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1F419BA-D449-F64B-14D6-B5294FC79C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 flipV="1">
            <a:off x="7598230" y="4149580"/>
            <a:ext cx="1247771" cy="234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08ED2CE-CD07-BF23-FE2D-64B5B416F162}"/>
              </a:ext>
            </a:extLst>
          </p:cNvPr>
          <p:cNvCxnSpPr>
            <a:cxnSpLocks/>
            <a:stCxn id="56" idx="3"/>
            <a:endCxn id="66" idx="1"/>
          </p:cNvCxnSpPr>
          <p:nvPr/>
        </p:nvCxnSpPr>
        <p:spPr>
          <a:xfrm flipV="1">
            <a:off x="7598230" y="4149580"/>
            <a:ext cx="1247771" cy="768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D8E58CD-5023-727A-9156-388F08416F2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6724648" y="4149580"/>
            <a:ext cx="2121353" cy="1290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A983E35-8B0E-3CAB-FB41-2925610852CC}"/>
              </a:ext>
            </a:extLst>
          </p:cNvPr>
          <p:cNvSpPr txBox="1"/>
          <p:nvPr/>
        </p:nvSpPr>
        <p:spPr>
          <a:xfrm>
            <a:off x="8997037" y="5190144"/>
            <a:ext cx="25350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static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EED598E-2716-2C02-00D4-11FF19031594}"/>
              </a:ext>
            </a:extLst>
          </p:cNvPr>
          <p:cNvCxnSpPr>
            <a:cxnSpLocks/>
            <a:stCxn id="60" idx="3"/>
            <a:endCxn id="87" idx="1"/>
          </p:cNvCxnSpPr>
          <p:nvPr/>
        </p:nvCxnSpPr>
        <p:spPr>
          <a:xfrm flipV="1">
            <a:off x="7595505" y="5374810"/>
            <a:ext cx="1401532" cy="63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C823E-8C87-509F-DAF5-A6984055B74C}"/>
              </a:ext>
            </a:extLst>
          </p:cNvPr>
          <p:cNvSpPr txBox="1"/>
          <p:nvPr/>
        </p:nvSpPr>
        <p:spPr>
          <a:xfrm>
            <a:off x="261255" y="406178"/>
            <a:ext cx="24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 멤버 클래스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B5E8E-5E55-0BBA-7905-DCAA5DD0574A}"/>
              </a:ext>
            </a:extLst>
          </p:cNvPr>
          <p:cNvSpPr txBox="1"/>
          <p:nvPr/>
        </p:nvSpPr>
        <p:spPr>
          <a:xfrm>
            <a:off x="236516" y="2189090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42E9A9-B7BA-62DC-30D4-EC2CF1C7BF8E}"/>
              </a:ext>
            </a:extLst>
          </p:cNvPr>
          <p:cNvSpPr/>
          <p:nvPr/>
        </p:nvSpPr>
        <p:spPr>
          <a:xfrm>
            <a:off x="198899" y="2558422"/>
            <a:ext cx="3211286" cy="157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98B227-A840-FC61-17BC-41D310D788DD}"/>
              </a:ext>
            </a:extLst>
          </p:cNvPr>
          <p:cNvSpPr/>
          <p:nvPr/>
        </p:nvSpPr>
        <p:spPr>
          <a:xfrm>
            <a:off x="3652013" y="2690785"/>
            <a:ext cx="2950653" cy="3624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FABAC-F2A6-7F16-CEFA-30F4B289429E}"/>
              </a:ext>
            </a:extLst>
          </p:cNvPr>
          <p:cNvSpPr txBox="1"/>
          <p:nvPr/>
        </p:nvSpPr>
        <p:spPr>
          <a:xfrm>
            <a:off x="3652244" y="2426575"/>
            <a:ext cx="186185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Calculator class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71D386-E4BD-365D-BA06-686A94E36B1E}"/>
              </a:ext>
            </a:extLst>
          </p:cNvPr>
          <p:cNvSpPr/>
          <p:nvPr/>
        </p:nvSpPr>
        <p:spPr>
          <a:xfrm>
            <a:off x="3782786" y="2961697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E013FD-B2F0-27F8-24BC-1B4055CCB98D}"/>
              </a:ext>
            </a:extLst>
          </p:cNvPr>
          <p:cNvSpPr/>
          <p:nvPr/>
        </p:nvSpPr>
        <p:spPr>
          <a:xfrm>
            <a:off x="3782786" y="3534565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0D6240-135E-72F3-A16B-2B6031C1D7C2}"/>
              </a:ext>
            </a:extLst>
          </p:cNvPr>
          <p:cNvSpPr/>
          <p:nvPr/>
        </p:nvSpPr>
        <p:spPr>
          <a:xfrm>
            <a:off x="3782786" y="4067965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304DEF2-90DA-3D21-6CFD-EBD3A44DBE7E}"/>
              </a:ext>
            </a:extLst>
          </p:cNvPr>
          <p:cNvSpPr/>
          <p:nvPr/>
        </p:nvSpPr>
        <p:spPr>
          <a:xfrm>
            <a:off x="3782786" y="4601365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EB11CB-61AE-41C0-2892-E7C42D4110EF}"/>
              </a:ext>
            </a:extLst>
          </p:cNvPr>
          <p:cNvSpPr/>
          <p:nvPr/>
        </p:nvSpPr>
        <p:spPr>
          <a:xfrm>
            <a:off x="362185" y="2812868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4AE0AE-AA59-2B09-045A-E83D6B02F28F}"/>
              </a:ext>
            </a:extLst>
          </p:cNvPr>
          <p:cNvSpPr/>
          <p:nvPr/>
        </p:nvSpPr>
        <p:spPr>
          <a:xfrm>
            <a:off x="3780061" y="5693780"/>
            <a:ext cx="2275596" cy="41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10252C-D3F8-254E-D37F-F46F3A0625B7}"/>
              </a:ext>
            </a:extLst>
          </p:cNvPr>
          <p:cNvSpPr txBox="1"/>
          <p:nvPr/>
        </p:nvSpPr>
        <p:spPr>
          <a:xfrm>
            <a:off x="3780245" y="5135944"/>
            <a:ext cx="140455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8E0539-ECED-6686-05B4-BEC6D28FD0D8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flipH="1">
            <a:off x="1167245" y="1225945"/>
            <a:ext cx="1234823" cy="96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3DD66B-5936-27CC-E0E9-2CDDB80FB970}"/>
              </a:ext>
            </a:extLst>
          </p:cNvPr>
          <p:cNvSpPr txBox="1"/>
          <p:nvPr/>
        </p:nvSpPr>
        <p:spPr>
          <a:xfrm>
            <a:off x="106953" y="856613"/>
            <a:ext cx="45902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Package:com.eomcs.oop.ex02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FA19F8-D11E-6960-5F6D-3CDBEBF91AF9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2402068" y="1225945"/>
            <a:ext cx="2181102" cy="120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C823E-8C87-509F-DAF5-A6984055B74C}"/>
              </a:ext>
            </a:extLst>
          </p:cNvPr>
          <p:cNvSpPr txBox="1"/>
          <p:nvPr/>
        </p:nvSpPr>
        <p:spPr>
          <a:xfrm>
            <a:off x="261255" y="406178"/>
            <a:ext cx="4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역할에 따라 패키지로 분류하기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B5E8E-5E55-0BBA-7905-DCAA5DD0574A}"/>
              </a:ext>
            </a:extLst>
          </p:cNvPr>
          <p:cNvSpPr txBox="1"/>
          <p:nvPr/>
        </p:nvSpPr>
        <p:spPr>
          <a:xfrm>
            <a:off x="236516" y="2189090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Exam0210 class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42E9A9-B7BA-62DC-30D4-EC2CF1C7BF8E}"/>
              </a:ext>
            </a:extLst>
          </p:cNvPr>
          <p:cNvSpPr/>
          <p:nvPr/>
        </p:nvSpPr>
        <p:spPr>
          <a:xfrm>
            <a:off x="198899" y="2558422"/>
            <a:ext cx="3211286" cy="157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98B227-A840-FC61-17BC-41D310D788DD}"/>
              </a:ext>
            </a:extLst>
          </p:cNvPr>
          <p:cNvSpPr/>
          <p:nvPr/>
        </p:nvSpPr>
        <p:spPr>
          <a:xfrm>
            <a:off x="7306490" y="2504938"/>
            <a:ext cx="2950653" cy="3624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FABAC-F2A6-7F16-CEFA-30F4B289429E}"/>
              </a:ext>
            </a:extLst>
          </p:cNvPr>
          <p:cNvSpPr txBox="1"/>
          <p:nvPr/>
        </p:nvSpPr>
        <p:spPr>
          <a:xfrm>
            <a:off x="7306721" y="2240728"/>
            <a:ext cx="186185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Calculator class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71D386-E4BD-365D-BA06-686A94E36B1E}"/>
              </a:ext>
            </a:extLst>
          </p:cNvPr>
          <p:cNvSpPr/>
          <p:nvPr/>
        </p:nvSpPr>
        <p:spPr>
          <a:xfrm>
            <a:off x="7437263" y="2775850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E013FD-B2F0-27F8-24BC-1B4055CCB98D}"/>
              </a:ext>
            </a:extLst>
          </p:cNvPr>
          <p:cNvSpPr/>
          <p:nvPr/>
        </p:nvSpPr>
        <p:spPr>
          <a:xfrm>
            <a:off x="7437263" y="3348718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minus()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0D6240-135E-72F3-A16B-2B6031C1D7C2}"/>
              </a:ext>
            </a:extLst>
          </p:cNvPr>
          <p:cNvSpPr/>
          <p:nvPr/>
        </p:nvSpPr>
        <p:spPr>
          <a:xfrm>
            <a:off x="7437263" y="3882118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304DEF2-90DA-3D21-6CFD-EBD3A44DBE7E}"/>
              </a:ext>
            </a:extLst>
          </p:cNvPr>
          <p:cNvSpPr/>
          <p:nvPr/>
        </p:nvSpPr>
        <p:spPr>
          <a:xfrm>
            <a:off x="7437263" y="4415518"/>
            <a:ext cx="2275596" cy="412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devide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EB11CB-61AE-41C0-2892-E7C42D4110EF}"/>
              </a:ext>
            </a:extLst>
          </p:cNvPr>
          <p:cNvSpPr/>
          <p:nvPr/>
        </p:nvSpPr>
        <p:spPr>
          <a:xfrm>
            <a:off x="362185" y="2812868"/>
            <a:ext cx="2275114" cy="391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4AE0AE-AA59-2B09-045A-E83D6B02F28F}"/>
              </a:ext>
            </a:extLst>
          </p:cNvPr>
          <p:cNvSpPr/>
          <p:nvPr/>
        </p:nvSpPr>
        <p:spPr>
          <a:xfrm>
            <a:off x="7434538" y="5507933"/>
            <a:ext cx="2275596" cy="41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10252C-D3F8-254E-D37F-F46F3A0625B7}"/>
              </a:ext>
            </a:extLst>
          </p:cNvPr>
          <p:cNvSpPr txBox="1"/>
          <p:nvPr/>
        </p:nvSpPr>
        <p:spPr>
          <a:xfrm>
            <a:off x="7434722" y="4950097"/>
            <a:ext cx="140455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ko-KR" altLang="en-US" dirty="0"/>
              <a:t>변수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8E0539-ECED-6686-05B4-BEC6D28FD0D8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flipH="1">
            <a:off x="1167245" y="1225945"/>
            <a:ext cx="1234823" cy="96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3DD66B-5936-27CC-E0E9-2CDDB80FB970}"/>
              </a:ext>
            </a:extLst>
          </p:cNvPr>
          <p:cNvSpPr txBox="1"/>
          <p:nvPr/>
        </p:nvSpPr>
        <p:spPr>
          <a:xfrm>
            <a:off x="106953" y="856613"/>
            <a:ext cx="45902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Package:com.eomcs.oop.ex02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FA19F8-D11E-6960-5F6D-3CDBEBF91AF9}"/>
              </a:ext>
            </a:extLst>
          </p:cNvPr>
          <p:cNvCxnSpPr>
            <a:cxnSpLocks/>
            <a:stCxn id="17" idx="2"/>
            <a:endCxn id="46" idx="0"/>
          </p:cNvCxnSpPr>
          <p:nvPr/>
        </p:nvCxnSpPr>
        <p:spPr>
          <a:xfrm>
            <a:off x="6782936" y="1824890"/>
            <a:ext cx="1454711" cy="41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280409-9B4B-14A7-8D94-AA1F87D8A0CF}"/>
              </a:ext>
            </a:extLst>
          </p:cNvPr>
          <p:cNvSpPr txBox="1"/>
          <p:nvPr/>
        </p:nvSpPr>
        <p:spPr>
          <a:xfrm>
            <a:off x="4487821" y="1455558"/>
            <a:ext cx="45902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Package:com.eomcs.oop.ex02.util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F229B-46F2-C477-D411-D10CA435F68C}"/>
              </a:ext>
            </a:extLst>
          </p:cNvPr>
          <p:cNvSpPr txBox="1"/>
          <p:nvPr/>
        </p:nvSpPr>
        <p:spPr>
          <a:xfrm>
            <a:off x="158544" y="4502775"/>
            <a:ext cx="5026256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import com.eomcs.oop.ex02.util.Calculator</a:t>
            </a:r>
            <a:r>
              <a:rPr lang="en-US" altLang="ko-KR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클래스를 쓰기전에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패키지 소속을 컴파일에게 알려준다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37C73C-9874-57EE-0B5E-FE728A274223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>
            <a:off x="1804542" y="4133443"/>
            <a:ext cx="86713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9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52B1CF-8057-AD71-0A6F-928E11694953}"/>
              </a:ext>
            </a:extLst>
          </p:cNvPr>
          <p:cNvSpPr/>
          <p:nvPr/>
        </p:nvSpPr>
        <p:spPr>
          <a:xfrm>
            <a:off x="230523" y="2570090"/>
            <a:ext cx="3211286" cy="40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E3316-B51F-3707-F43B-8BFCDE911E2F}"/>
              </a:ext>
            </a:extLst>
          </p:cNvPr>
          <p:cNvSpPr txBox="1"/>
          <p:nvPr/>
        </p:nvSpPr>
        <p:spPr>
          <a:xfrm>
            <a:off x="230523" y="2031429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823E-8C87-509F-DAF5-A6984055B74C}"/>
              </a:ext>
            </a:extLst>
          </p:cNvPr>
          <p:cNvSpPr txBox="1"/>
          <p:nvPr/>
        </p:nvSpPr>
        <p:spPr>
          <a:xfrm>
            <a:off x="329572" y="2875674"/>
            <a:ext cx="19703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1. Class loading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B5C89-B7DF-3E36-29CD-311ED6093B45}"/>
              </a:ext>
            </a:extLst>
          </p:cNvPr>
          <p:cNvSpPr/>
          <p:nvPr/>
        </p:nvSpPr>
        <p:spPr>
          <a:xfrm>
            <a:off x="335496" y="3278866"/>
            <a:ext cx="2275114" cy="3154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A class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A3977-6482-99D8-153D-C6FF40C0A5C5}"/>
              </a:ext>
            </a:extLst>
          </p:cNvPr>
          <p:cNvSpPr txBox="1"/>
          <p:nvPr/>
        </p:nvSpPr>
        <p:spPr>
          <a:xfrm>
            <a:off x="177171" y="424938"/>
            <a:ext cx="22751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ko-KR" altLang="en-US" b="1" dirty="0"/>
              <a:t>명령어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Method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49235C-F654-8729-4E96-0E52737EE018}"/>
              </a:ext>
            </a:extLst>
          </p:cNvPr>
          <p:cNvCxnSpPr>
            <a:stCxn id="3" idx="0"/>
            <a:endCxn id="43" idx="2"/>
          </p:cNvCxnSpPr>
          <p:nvPr/>
        </p:nvCxnSpPr>
        <p:spPr>
          <a:xfrm flipV="1">
            <a:off x="1161252" y="1348268"/>
            <a:ext cx="153477" cy="683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3EBF9E-CB38-639A-EAB8-866A2838A009}"/>
              </a:ext>
            </a:extLst>
          </p:cNvPr>
          <p:cNvSpPr/>
          <p:nvPr/>
        </p:nvSpPr>
        <p:spPr>
          <a:xfrm>
            <a:off x="3962499" y="3934483"/>
            <a:ext cx="3211286" cy="254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C61834-7859-0746-7600-8D8318C81C18}"/>
              </a:ext>
            </a:extLst>
          </p:cNvPr>
          <p:cNvSpPr txBox="1"/>
          <p:nvPr/>
        </p:nvSpPr>
        <p:spPr>
          <a:xfrm>
            <a:off x="3962499" y="3395822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JVM Stack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78C0C2-9E1D-D966-0DEE-B26DF71ED352}"/>
              </a:ext>
            </a:extLst>
          </p:cNvPr>
          <p:cNvSpPr txBox="1"/>
          <p:nvPr/>
        </p:nvSpPr>
        <p:spPr>
          <a:xfrm>
            <a:off x="4061548" y="4240067"/>
            <a:ext cx="25550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3. Local </a:t>
            </a:r>
            <a:r>
              <a:rPr lang="ko-KR" altLang="en-US" dirty="0"/>
              <a:t>변수 생성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D4E101-00BF-3667-056F-B08A32EE7EDA}"/>
              </a:ext>
            </a:extLst>
          </p:cNvPr>
          <p:cNvSpPr txBox="1"/>
          <p:nvPr/>
        </p:nvSpPr>
        <p:spPr>
          <a:xfrm>
            <a:off x="3800290" y="1235333"/>
            <a:ext cx="33734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Local </a:t>
            </a:r>
            <a:r>
              <a:rPr lang="ko-KR" altLang="en-US" b="1" dirty="0"/>
              <a:t>변수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메서드 호출시에만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메서드 호출 끝나면 사라짐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9A95E-CD91-2395-3EA4-E6F720E8F7B9}"/>
              </a:ext>
            </a:extLst>
          </p:cNvPr>
          <p:cNvSpPr txBox="1"/>
          <p:nvPr/>
        </p:nvSpPr>
        <p:spPr>
          <a:xfrm>
            <a:off x="4221245" y="4722253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obj1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608EACB-0643-722D-4D43-D8D6E9330893}"/>
              </a:ext>
            </a:extLst>
          </p:cNvPr>
          <p:cNvCxnSpPr>
            <a:cxnSpLocks/>
            <a:stCxn id="64" idx="0"/>
            <a:endCxn id="71" idx="2"/>
          </p:cNvCxnSpPr>
          <p:nvPr/>
        </p:nvCxnSpPr>
        <p:spPr>
          <a:xfrm flipV="1">
            <a:off x="4893228" y="2435662"/>
            <a:ext cx="593810" cy="96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0AF10A-BAB0-06E8-74DB-173F4D3BF2F0}"/>
              </a:ext>
            </a:extLst>
          </p:cNvPr>
          <p:cNvSpPr/>
          <p:nvPr/>
        </p:nvSpPr>
        <p:spPr>
          <a:xfrm>
            <a:off x="7758482" y="3015343"/>
            <a:ext cx="3211286" cy="346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E2F26-667F-40BB-F23C-3CF581C4D4E1}"/>
              </a:ext>
            </a:extLst>
          </p:cNvPr>
          <p:cNvSpPr txBox="1"/>
          <p:nvPr/>
        </p:nvSpPr>
        <p:spPr>
          <a:xfrm>
            <a:off x="7946149" y="2250085"/>
            <a:ext cx="18614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C5A1B-56AF-D239-E48F-9F40098DBD83}"/>
              </a:ext>
            </a:extLst>
          </p:cNvPr>
          <p:cNvSpPr txBox="1"/>
          <p:nvPr/>
        </p:nvSpPr>
        <p:spPr>
          <a:xfrm>
            <a:off x="7892797" y="643594"/>
            <a:ext cx="321128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ko-KR" altLang="en-US" b="1" dirty="0"/>
              <a:t>변수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b="1" dirty="0"/>
              <a:t>Heap</a:t>
            </a:r>
            <a:r>
              <a:rPr lang="ko-KR" altLang="en-US" b="1" dirty="0"/>
              <a:t>에는 메소드 생성</a:t>
            </a:r>
            <a:r>
              <a:rPr lang="en-US" altLang="ko-KR" b="1" dirty="0"/>
              <a:t>X</a:t>
            </a:r>
          </a:p>
          <a:p>
            <a:endParaRPr lang="en-US" altLang="ko-KR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4D7CB79-4C5B-0D0C-9CE6-CEBFDCA0F17A}"/>
              </a:ext>
            </a:extLst>
          </p:cNvPr>
          <p:cNvCxnSpPr>
            <a:cxnSpLocks/>
            <a:stCxn id="75" idx="0"/>
            <a:endCxn id="80" idx="2"/>
          </p:cNvCxnSpPr>
          <p:nvPr/>
        </p:nvCxnSpPr>
        <p:spPr>
          <a:xfrm flipV="1">
            <a:off x="8876878" y="1843923"/>
            <a:ext cx="621562" cy="406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50F6FB-BDB8-5B98-F01B-F6E2417BFEA4}"/>
              </a:ext>
            </a:extLst>
          </p:cNvPr>
          <p:cNvSpPr txBox="1"/>
          <p:nvPr/>
        </p:nvSpPr>
        <p:spPr>
          <a:xfrm>
            <a:off x="4221245" y="5105433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10F588-A1BA-F277-3110-C6B81983F20B}"/>
              </a:ext>
            </a:extLst>
          </p:cNvPr>
          <p:cNvSpPr txBox="1"/>
          <p:nvPr/>
        </p:nvSpPr>
        <p:spPr>
          <a:xfrm>
            <a:off x="5546123" y="5091585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F441F-171C-BFA1-2B0B-BDCC62873FC3}"/>
              </a:ext>
            </a:extLst>
          </p:cNvPr>
          <p:cNvSpPr txBox="1"/>
          <p:nvPr/>
        </p:nvSpPr>
        <p:spPr>
          <a:xfrm>
            <a:off x="5554126" y="4736101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obj2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C5A4EE-DD67-E8C9-A802-D2CF4A550BAD}"/>
              </a:ext>
            </a:extLst>
          </p:cNvPr>
          <p:cNvSpPr txBox="1"/>
          <p:nvPr/>
        </p:nvSpPr>
        <p:spPr>
          <a:xfrm>
            <a:off x="1096141" y="3765154"/>
            <a:ext cx="1404257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2. Class</a:t>
            </a:r>
          </a:p>
          <a:p>
            <a:r>
              <a:rPr lang="ko-KR" altLang="en-US" dirty="0"/>
              <a:t>변수 생성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 </a:t>
            </a:r>
            <a:r>
              <a:rPr lang="ko-KR" altLang="en-US" dirty="0"/>
              <a:t>한 번만 로딩 됨</a:t>
            </a:r>
            <a:r>
              <a:rPr lang="en-US" altLang="ko-KR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52293-3A50-3AC5-76CF-1E1946684606}"/>
              </a:ext>
            </a:extLst>
          </p:cNvPr>
          <p:cNvSpPr txBox="1"/>
          <p:nvPr/>
        </p:nvSpPr>
        <p:spPr>
          <a:xfrm>
            <a:off x="414541" y="3769116"/>
            <a:ext cx="52357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765CD3-33C6-42A8-75E4-04D83305E2B6}"/>
              </a:ext>
            </a:extLst>
          </p:cNvPr>
          <p:cNvSpPr txBox="1"/>
          <p:nvPr/>
        </p:nvSpPr>
        <p:spPr>
          <a:xfrm>
            <a:off x="414541" y="5276251"/>
            <a:ext cx="52357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0832E0-E50E-470C-1E5D-B70C2B1552BC}"/>
              </a:ext>
            </a:extLst>
          </p:cNvPr>
          <p:cNvSpPr txBox="1"/>
          <p:nvPr/>
        </p:nvSpPr>
        <p:spPr>
          <a:xfrm>
            <a:off x="1074737" y="5308941"/>
            <a:ext cx="229909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Instance method</a:t>
            </a:r>
            <a:r>
              <a:rPr lang="ko-KR" altLang="en-US" dirty="0"/>
              <a:t>도 </a:t>
            </a:r>
            <a:r>
              <a:rPr lang="en-US" altLang="ko-KR" dirty="0"/>
              <a:t>method area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생성된다</a:t>
            </a:r>
            <a:r>
              <a:rPr lang="en-US" altLang="ko-KR" dirty="0"/>
              <a:t>!!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31D2F35-54DB-EBAA-11B4-F498DAB954BC}"/>
              </a:ext>
            </a:extLst>
          </p:cNvPr>
          <p:cNvSpPr/>
          <p:nvPr/>
        </p:nvSpPr>
        <p:spPr>
          <a:xfrm>
            <a:off x="7892797" y="3306162"/>
            <a:ext cx="2829632" cy="1327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200(obj1)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CD0544-0BAF-EEBF-7C78-AE2D4133540A}"/>
              </a:ext>
            </a:extLst>
          </p:cNvPr>
          <p:cNvSpPr txBox="1"/>
          <p:nvPr/>
        </p:nvSpPr>
        <p:spPr>
          <a:xfrm>
            <a:off x="8031245" y="3684896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EA69DA5-7E35-7C6B-1AF1-6DDE3F4FA6D6}"/>
              </a:ext>
            </a:extLst>
          </p:cNvPr>
          <p:cNvSpPr txBox="1"/>
          <p:nvPr/>
        </p:nvSpPr>
        <p:spPr>
          <a:xfrm>
            <a:off x="8031245" y="4068076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148E1A-F20A-4AEA-3B56-7069AB844AFA}"/>
              </a:ext>
            </a:extLst>
          </p:cNvPr>
          <p:cNvSpPr txBox="1"/>
          <p:nvPr/>
        </p:nvSpPr>
        <p:spPr>
          <a:xfrm>
            <a:off x="9356123" y="4054228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624111-A8FD-96CE-D1C1-D4710E7203B6}"/>
              </a:ext>
            </a:extLst>
          </p:cNvPr>
          <p:cNvSpPr txBox="1"/>
          <p:nvPr/>
        </p:nvSpPr>
        <p:spPr>
          <a:xfrm>
            <a:off x="9339532" y="3677722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A42505-4A1A-0BA5-44F4-335436CF2AB1}"/>
              </a:ext>
            </a:extLst>
          </p:cNvPr>
          <p:cNvSpPr/>
          <p:nvPr/>
        </p:nvSpPr>
        <p:spPr>
          <a:xfrm>
            <a:off x="7892797" y="4838857"/>
            <a:ext cx="2829632" cy="1327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400(obj2)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EC9F3A-C0CA-8F42-28CC-A321D0EA46E9}"/>
              </a:ext>
            </a:extLst>
          </p:cNvPr>
          <p:cNvSpPr txBox="1"/>
          <p:nvPr/>
        </p:nvSpPr>
        <p:spPr>
          <a:xfrm>
            <a:off x="8031245" y="5217591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E674C0-AE08-5D13-8B69-362D1B79599A}"/>
              </a:ext>
            </a:extLst>
          </p:cNvPr>
          <p:cNvSpPr txBox="1"/>
          <p:nvPr/>
        </p:nvSpPr>
        <p:spPr>
          <a:xfrm>
            <a:off x="8031245" y="5600771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90BE77-6259-FA2F-42A4-FA285701605A}"/>
              </a:ext>
            </a:extLst>
          </p:cNvPr>
          <p:cNvSpPr txBox="1"/>
          <p:nvPr/>
        </p:nvSpPr>
        <p:spPr>
          <a:xfrm>
            <a:off x="9356123" y="5586923"/>
            <a:ext cx="10223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868D82-2116-616E-3091-31DA8F3E27AF}"/>
              </a:ext>
            </a:extLst>
          </p:cNvPr>
          <p:cNvSpPr txBox="1"/>
          <p:nvPr/>
        </p:nvSpPr>
        <p:spPr>
          <a:xfrm>
            <a:off x="9339532" y="5210417"/>
            <a:ext cx="7235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99576F-BEE2-A7CD-269B-3AC7D5757212}"/>
              </a:ext>
            </a:extLst>
          </p:cNvPr>
          <p:cNvSpPr txBox="1"/>
          <p:nvPr/>
        </p:nvSpPr>
        <p:spPr>
          <a:xfrm>
            <a:off x="10378439" y="2434751"/>
            <a:ext cx="16311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클래스의</a:t>
            </a:r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77B61E9-E86B-2EF8-B8C8-2828DBFC4B1F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>
          <a:xfrm rot="5400000">
            <a:off x="10513798" y="3289713"/>
            <a:ext cx="888870" cy="47160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8667EC5D-6405-34EF-8996-46E51000AAE7}"/>
              </a:ext>
            </a:extLst>
          </p:cNvPr>
          <p:cNvCxnSpPr>
            <a:cxnSpLocks/>
            <a:stCxn id="112" idx="2"/>
            <a:endCxn id="107" idx="3"/>
          </p:cNvCxnSpPr>
          <p:nvPr/>
        </p:nvCxnSpPr>
        <p:spPr>
          <a:xfrm rot="5400000">
            <a:off x="9747451" y="4056060"/>
            <a:ext cx="2421565" cy="47160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7557" y="1126669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4528457" y="3461654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C85118-3F54-43D6-B078-8B3A1A01002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755322" y="2465614"/>
            <a:ext cx="2773135" cy="166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69379" y="2465613"/>
            <a:ext cx="0" cy="99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10300" y="1796141"/>
            <a:ext cx="25472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436</Words>
  <Application>Microsoft Office PowerPoint</Application>
  <PresentationFormat>와이드스크린</PresentationFormat>
  <Paragraphs>142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2022-07-20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45</cp:revision>
  <dcterms:created xsi:type="dcterms:W3CDTF">2022-07-12T09:40:21Z</dcterms:created>
  <dcterms:modified xsi:type="dcterms:W3CDTF">2022-07-20T10:22:21Z</dcterms:modified>
</cp:coreProperties>
</file>