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2" r:id="rId3"/>
    <p:sldId id="313" r:id="rId4"/>
    <p:sldId id="314" r:id="rId5"/>
    <p:sldId id="315" r:id="rId6"/>
    <p:sldId id="322" r:id="rId7"/>
    <p:sldId id="317" r:id="rId8"/>
    <p:sldId id="323" r:id="rId9"/>
    <p:sldId id="316" r:id="rId10"/>
    <p:sldId id="318" r:id="rId11"/>
    <p:sldId id="319" r:id="rId12"/>
    <p:sldId id="332" r:id="rId13"/>
    <p:sldId id="320" r:id="rId14"/>
    <p:sldId id="321" r:id="rId15"/>
    <p:sldId id="324" r:id="rId16"/>
    <p:sldId id="331" r:id="rId17"/>
    <p:sldId id="325" r:id="rId18"/>
    <p:sldId id="326" r:id="rId19"/>
    <p:sldId id="327" r:id="rId20"/>
    <p:sldId id="328" r:id="rId21"/>
    <p:sldId id="329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FF00A8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480974-D61D-DEE6-9F06-737187E2795B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979600-E1EC-76A0-76BE-1BA307CBBA91}"/>
              </a:ext>
            </a:extLst>
          </p:cNvPr>
          <p:cNvSpPr/>
          <p:nvPr/>
        </p:nvSpPr>
        <p:spPr>
          <a:xfrm>
            <a:off x="7421588" y="116132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객체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0163-D060-AC7A-136E-78C1763BA95C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306ED-F1E9-05C3-8C9F-2E2A6D3E1886}"/>
              </a:ext>
            </a:extLst>
          </p:cNvPr>
          <p:cNvSpPr txBox="1"/>
          <p:nvPr/>
        </p:nvSpPr>
        <p:spPr>
          <a:xfrm>
            <a:off x="7421588" y="664771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294EF-0315-13C2-1ADB-767FACA2F378}"/>
              </a:ext>
            </a:extLst>
          </p:cNvPr>
          <p:cNvSpPr/>
          <p:nvPr/>
        </p:nvSpPr>
        <p:spPr>
          <a:xfrm>
            <a:off x="635599" y="1910923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클라이언트측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A2F99-A91E-F89B-5C6D-D8645D58596E}"/>
              </a:ext>
            </a:extLst>
          </p:cNvPr>
          <p:cNvSpPr/>
          <p:nvPr/>
        </p:nvSpPr>
        <p:spPr>
          <a:xfrm>
            <a:off x="7045844" y="1910924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서버측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0656-ADF7-0863-0665-9F4E685CCFD5}"/>
              </a:ext>
            </a:extLst>
          </p:cNvPr>
          <p:cNvSpPr txBox="1"/>
          <p:nvPr/>
        </p:nvSpPr>
        <p:spPr>
          <a:xfrm>
            <a:off x="533214" y="3646968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Stub</a:t>
            </a:r>
          </a:p>
          <a:p>
            <a:pPr algn="ctr"/>
            <a:r>
              <a:rPr kumimoji="1" lang="en-US" altLang="ko-Kore-KR" sz="1600" dirty="0" err="1"/>
              <a:t>BoardDaoProxy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9795-89F5-C71B-FDB4-A1E73B367825}"/>
              </a:ext>
            </a:extLst>
          </p:cNvPr>
          <p:cNvSpPr txBox="1"/>
          <p:nvPr/>
        </p:nvSpPr>
        <p:spPr>
          <a:xfrm>
            <a:off x="7223146" y="3646967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Skeleton</a:t>
            </a:r>
          </a:p>
          <a:p>
            <a:pPr algn="ctr"/>
            <a:r>
              <a:rPr kumimoji="1" lang="en-US" altLang="ko-Kore-KR" sz="1600" dirty="0" err="1"/>
              <a:t>BoardServlet</a:t>
            </a:r>
            <a:endParaRPr kumimoji="1" lang="ko-Kore-KR" altLang="en-US" sz="16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918F050-1C80-B2B4-BCFD-3784A0EB480D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2497473" y="1222187"/>
            <a:ext cx="513909" cy="1337323"/>
          </a:xfrm>
          <a:prstGeom prst="curvedConnector3">
            <a:avLst>
              <a:gd name="adj1" fmla="val 1444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3AA081EF-3E05-2B81-11BF-643A7F535965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H="1">
            <a:off x="635599" y="1222188"/>
            <a:ext cx="373316" cy="1337323"/>
          </a:xfrm>
          <a:prstGeom prst="curvedConnector3">
            <a:avLst>
              <a:gd name="adj1" fmla="val -612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9BB2E06E-7266-A9D8-FD5C-9B345B9577F4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5028612" y="-1294199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BF75A19-B803-045E-22E2-9815C4489B49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5028613" y="2975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E9F841A4-57B3-0AEB-1280-69EA54FFAE76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V="1">
            <a:off x="7045844" y="1411191"/>
            <a:ext cx="375744" cy="1148320"/>
          </a:xfrm>
          <a:prstGeom prst="curvedConnector3">
            <a:avLst>
              <a:gd name="adj1" fmla="val 1608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B470980-FBD4-ED65-48B4-4A2ECB059271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8910146" y="1411191"/>
            <a:ext cx="511481" cy="1148320"/>
          </a:xfrm>
          <a:prstGeom prst="curvedConnector3">
            <a:avLst>
              <a:gd name="adj1" fmla="val -446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CCE9C0-7C18-950E-C85E-D3B5C64E1661}"/>
              </a:ext>
            </a:extLst>
          </p:cNvPr>
          <p:cNvSpPr/>
          <p:nvPr/>
        </p:nvSpPr>
        <p:spPr>
          <a:xfrm>
            <a:off x="4656473" y="2351601"/>
            <a:ext cx="744279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5A499-A641-534B-D097-72387569D588}"/>
              </a:ext>
            </a:extLst>
          </p:cNvPr>
          <p:cNvSpPr txBox="1"/>
          <p:nvPr/>
        </p:nvSpPr>
        <p:spPr>
          <a:xfrm>
            <a:off x="9165887" y="1241914"/>
            <a:ext cx="14885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46" name="웃는 얼굴[S] 45">
            <a:extLst>
              <a:ext uri="{FF2B5EF4-FFF2-40B4-BE49-F238E27FC236}">
                <a16:creationId xmlns:a16="http://schemas.microsoft.com/office/drawing/2014/main" id="{05AFB2B2-4B15-197B-E634-C897D4D6999E}"/>
              </a:ext>
            </a:extLst>
          </p:cNvPr>
          <p:cNvSpPr/>
          <p:nvPr/>
        </p:nvSpPr>
        <p:spPr>
          <a:xfrm>
            <a:off x="10981071" y="191036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056197DD-9385-E6FA-4987-C91CCD06717A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rot="16200000" flipV="1">
            <a:off x="10738292" y="1327344"/>
            <a:ext cx="499174" cy="6668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CAD35-26A0-64FA-28E4-2347C36671DF}"/>
              </a:ext>
            </a:extLst>
          </p:cNvPr>
          <p:cNvSpPr/>
          <p:nvPr/>
        </p:nvSpPr>
        <p:spPr>
          <a:xfrm>
            <a:off x="11327840" y="1288915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3E16D9-A07A-268B-10CE-0A2D6B5BBFB7}"/>
              </a:ext>
            </a:extLst>
          </p:cNvPr>
          <p:cNvSpPr/>
          <p:nvPr/>
        </p:nvSpPr>
        <p:spPr>
          <a:xfrm>
            <a:off x="4072424" y="548933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15852A-A840-3446-758B-92A50B129F5D}"/>
              </a:ext>
            </a:extLst>
          </p:cNvPr>
          <p:cNvCxnSpPr>
            <a:cxnSpLocks/>
            <a:stCxn id="51" idx="0"/>
            <a:endCxn id="9" idx="2"/>
          </p:cNvCxnSpPr>
          <p:nvPr/>
        </p:nvCxnSpPr>
        <p:spPr>
          <a:xfrm flipV="1">
            <a:off x="5257365" y="4231742"/>
            <a:ext cx="3153673" cy="125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71D756-B5B2-7564-501D-FCCC11D47E93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H="1" flipV="1">
            <a:off x="1721106" y="4231743"/>
            <a:ext cx="3536259" cy="125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8435E8-8565-6053-2A03-E61616418DCB}"/>
              </a:ext>
            </a:extLst>
          </p:cNvPr>
          <p:cNvSpPr txBox="1"/>
          <p:nvPr/>
        </p:nvSpPr>
        <p:spPr>
          <a:xfrm>
            <a:off x="4545576" y="5027673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4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</a:t>
            </a:r>
            <a:r>
              <a:rPr kumimoji="1" lang="ko-Kore-KR" altLang="en-US" dirty="0"/>
              <a:t>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</a:t>
            </a:r>
            <a:r>
              <a:rPr kumimoji="1" lang="ko-Kore-KR" altLang="en-US" dirty="0"/>
              <a:t>객체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곱하기 47">
            <a:extLst>
              <a:ext uri="{FF2B5EF4-FFF2-40B4-BE49-F238E27FC236}">
                <a16:creationId xmlns:a16="http://schemas.microsoft.com/office/drawing/2014/main" id="{1330FD94-06F1-D9A8-326B-0A396B814A7D}"/>
              </a:ext>
            </a:extLst>
          </p:cNvPr>
          <p:cNvSpPr/>
          <p:nvPr/>
        </p:nvSpPr>
        <p:spPr>
          <a:xfrm>
            <a:off x="5152160" y="3169710"/>
            <a:ext cx="864000" cy="2408717"/>
          </a:xfrm>
          <a:prstGeom prst="mathMultiply">
            <a:avLst/>
          </a:prstGeom>
          <a:solidFill>
            <a:srgbClr val="FF00A8"/>
          </a:solidFill>
          <a:ln w="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6CED1F-2A94-D008-7A6F-746CD888841A}"/>
              </a:ext>
            </a:extLst>
          </p:cNvPr>
          <p:cNvSpPr/>
          <p:nvPr/>
        </p:nvSpPr>
        <p:spPr>
          <a:xfrm>
            <a:off x="5130137" y="2979788"/>
            <a:ext cx="539380" cy="449212"/>
          </a:xfrm>
          <a:prstGeom prst="ellipse">
            <a:avLst/>
          </a:prstGeom>
          <a:noFill/>
          <a:ln w="8255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19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7C87E-AB19-ABEF-F233-9CD4AB339284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410239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57E10-EAED-F053-9606-A5DAD7506E8E}"/>
              </a:ext>
            </a:extLst>
          </p:cNvPr>
          <p:cNvSpPr/>
          <p:nvPr/>
        </p:nvSpPr>
        <p:spPr>
          <a:xfrm>
            <a:off x="2692401" y="52755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Method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Method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Method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9D2B5C-6150-636F-E80A-DBF9EFA28D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B2F4E1-61D5-95A6-437B-65112C399B9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E6EFD0-963E-359B-C38E-9795D1D9C7A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112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80959" y="4102396"/>
            <a:ext cx="2044995" cy="24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80959" y="4352261"/>
            <a:ext cx="2044995" cy="77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724EF2-4D0A-5ABF-842D-6409F937DC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716618-730C-10F8-3D9E-3D7D928C15A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F5F029-EFAE-D10C-5655-F93663F38F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AB799E-59AC-C853-3856-D9B5F66CF95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80959" y="4102396"/>
            <a:ext cx="2044995" cy="142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7427BB-6E6B-7880-0FAA-33E91ADF7AB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180959" y="5123122"/>
            <a:ext cx="2044995" cy="40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023834-141E-27CB-0CF3-93F41A0DD810}"/>
              </a:ext>
            </a:extLst>
          </p:cNvPr>
          <p:cNvSpPr/>
          <p:nvPr/>
        </p:nvSpPr>
        <p:spPr>
          <a:xfrm>
            <a:off x="5026873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Stub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BE61-8F5C-EF19-CD58-060BBFCEADD9}"/>
              </a:ext>
            </a:extLst>
          </p:cNvPr>
          <p:cNvSpPr/>
          <p:nvPr/>
        </p:nvSpPr>
        <p:spPr>
          <a:xfrm>
            <a:off x="8313048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A4681-BD86-2803-7E64-5C79DFBE0DBA}"/>
              </a:ext>
            </a:extLst>
          </p:cNvPr>
          <p:cNvSpPr/>
          <p:nvPr/>
        </p:nvSpPr>
        <p:spPr>
          <a:xfrm>
            <a:off x="903767" y="467833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</a:t>
            </a:r>
          </a:p>
          <a:p>
            <a:pPr algn="ctr"/>
            <a:r>
              <a:rPr kumimoji="1" lang="en-US" altLang="ko-Kore-KR" dirty="0"/>
              <a:t>CORBA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255691-F391-B6A7-9540-5681BA96072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488019" y="879844"/>
            <a:ext cx="55165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F5966-D35F-3A96-7BDE-5B5DED17AF03}"/>
              </a:ext>
            </a:extLst>
          </p:cNvPr>
          <p:cNvSpPr/>
          <p:nvPr/>
        </p:nvSpPr>
        <p:spPr>
          <a:xfrm>
            <a:off x="8004543" y="467832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5F7FA-0EB9-D89B-33BA-836C461B613E}"/>
              </a:ext>
            </a:extLst>
          </p:cNvPr>
          <p:cNvSpPr txBox="1"/>
          <p:nvPr/>
        </p:nvSpPr>
        <p:spPr>
          <a:xfrm>
            <a:off x="3946265" y="438951"/>
            <a:ext cx="237578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통신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XML</a:t>
            </a:r>
            <a:endParaRPr kumimoji="1" lang="ko-Kore-KR" altLang="en-US" sz="16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659E860-50FE-C59D-A919-1CCA68EC8412}"/>
              </a:ext>
            </a:extLst>
          </p:cNvPr>
          <p:cNvSpPr/>
          <p:nvPr/>
        </p:nvSpPr>
        <p:spPr>
          <a:xfrm>
            <a:off x="681082" y="2478055"/>
            <a:ext cx="1222744" cy="13041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WSDL</a:t>
            </a:r>
          </a:p>
          <a:p>
            <a:pPr algn="ctr"/>
            <a:r>
              <a:rPr kumimoji="1" lang="ko-KR" altLang="en-US" sz="1100" dirty="0"/>
              <a:t>호출할 수 있는 원격 객체의 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메서드 정보</a:t>
            </a:r>
            <a:endParaRPr kumimoji="1" lang="ko-Kore-KR" altLang="en-US" sz="11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B2A54B9-A644-0AD3-F939-D0242FCD82AF}"/>
              </a:ext>
            </a:extLst>
          </p:cNvPr>
          <p:cNvCxnSpPr>
            <a:cxnSpLocks/>
          </p:cNvCxnSpPr>
          <p:nvPr/>
        </p:nvCxnSpPr>
        <p:spPr>
          <a:xfrm flipH="1">
            <a:off x="2111754" y="1870314"/>
            <a:ext cx="7394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9240E5E-81BA-3AEA-A8F3-409866487039}"/>
              </a:ext>
            </a:extLst>
          </p:cNvPr>
          <p:cNvCxnSpPr>
            <a:cxnSpLocks/>
          </p:cNvCxnSpPr>
          <p:nvPr/>
        </p:nvCxnSpPr>
        <p:spPr>
          <a:xfrm flipH="1">
            <a:off x="4623064" y="1870314"/>
            <a:ext cx="23822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971A-A6FD-0CB8-A2F2-935CE12A9F24}"/>
              </a:ext>
            </a:extLst>
          </p:cNvPr>
          <p:cNvSpPr txBox="1"/>
          <p:nvPr/>
        </p:nvSpPr>
        <p:spPr>
          <a:xfrm>
            <a:off x="1743400" y="177489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F85A1-8F8E-7B03-7D8E-37731F1F13F3}"/>
              </a:ext>
            </a:extLst>
          </p:cNvPr>
          <p:cNvSpPr txBox="1"/>
          <p:nvPr/>
        </p:nvSpPr>
        <p:spPr>
          <a:xfrm>
            <a:off x="4275386" y="1562536"/>
            <a:ext cx="7514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Web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182A76-7260-6FCD-4952-C7815DCE0E1C}"/>
              </a:ext>
            </a:extLst>
          </p:cNvPr>
          <p:cNvCxnSpPr/>
          <p:nvPr/>
        </p:nvCxnSpPr>
        <p:spPr>
          <a:xfrm>
            <a:off x="2119147" y="234328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BE0829-AA30-2D2D-2476-B008F21FE00A}"/>
              </a:ext>
            </a:extLst>
          </p:cNvPr>
          <p:cNvCxnSpPr/>
          <p:nvPr/>
        </p:nvCxnSpPr>
        <p:spPr>
          <a:xfrm flipH="1">
            <a:off x="2111756" y="283526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C2CB38-E37E-0026-B4A9-EE1DA2CCE1DD}"/>
              </a:ext>
            </a:extLst>
          </p:cNvPr>
          <p:cNvCxnSpPr/>
          <p:nvPr/>
        </p:nvCxnSpPr>
        <p:spPr>
          <a:xfrm flipH="1">
            <a:off x="2111755" y="416482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958E59-3B25-22C9-3E0F-07148FA9674C}"/>
              </a:ext>
            </a:extLst>
          </p:cNvPr>
          <p:cNvCxnSpPr/>
          <p:nvPr/>
        </p:nvCxnSpPr>
        <p:spPr>
          <a:xfrm>
            <a:off x="2111754" y="351055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0FAAF3-C301-0A34-40BC-684675FBB92F}"/>
              </a:ext>
            </a:extLst>
          </p:cNvPr>
          <p:cNvSpPr txBox="1"/>
          <p:nvPr/>
        </p:nvSpPr>
        <p:spPr>
          <a:xfrm>
            <a:off x="2981808" y="215074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B508D-1906-F107-6779-4E84861B1364}"/>
              </a:ext>
            </a:extLst>
          </p:cNvPr>
          <p:cNvSpPr txBox="1"/>
          <p:nvPr/>
        </p:nvSpPr>
        <p:spPr>
          <a:xfrm>
            <a:off x="2974413" y="266263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WSDL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754C18-42C4-5836-6A2C-9922E6379600}"/>
              </a:ext>
            </a:extLst>
          </p:cNvPr>
          <p:cNvSpPr txBox="1"/>
          <p:nvPr/>
        </p:nvSpPr>
        <p:spPr>
          <a:xfrm>
            <a:off x="2553362" y="340286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6BAE6E-3ACB-2170-C824-3C94C12D6F9F}"/>
              </a:ext>
            </a:extLst>
          </p:cNvPr>
          <p:cNvSpPr txBox="1"/>
          <p:nvPr/>
        </p:nvSpPr>
        <p:spPr>
          <a:xfrm>
            <a:off x="2728600" y="402546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1B979C3-44D8-9F4F-A093-B772DCB15710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7462086" y="2382374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A17642EF-E5AC-F7A7-CB99-7812DCAB2C42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7462087" y="3206397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87C6F7-A38A-12E2-175A-365F1071409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9897300" y="4431123"/>
            <a:ext cx="392686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B718F4-6F9A-9949-2BD5-C2291C758D47}"/>
              </a:ext>
            </a:extLst>
          </p:cNvPr>
          <p:cNvSpPr/>
          <p:nvPr/>
        </p:nvSpPr>
        <p:spPr>
          <a:xfrm>
            <a:off x="10289986" y="401911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Remote</a:t>
            </a:r>
          </a:p>
          <a:p>
            <a:pPr algn="ctr"/>
            <a:r>
              <a:rPr kumimoji="1" lang="en-US" altLang="ko-Kore-KR" dirty="0"/>
              <a:t>Object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08A1C7-36C6-AEFA-52D2-393790E8CBBD}"/>
              </a:ext>
            </a:extLst>
          </p:cNvPr>
          <p:cNvSpPr txBox="1"/>
          <p:nvPr/>
        </p:nvSpPr>
        <p:spPr>
          <a:xfrm>
            <a:off x="7069041" y="361874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3719D-B09B-6E1F-70A3-DB387E16018A}"/>
              </a:ext>
            </a:extLst>
          </p:cNvPr>
          <p:cNvSpPr txBox="1"/>
          <p:nvPr/>
        </p:nvSpPr>
        <p:spPr>
          <a:xfrm>
            <a:off x="7064527" y="4934339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638C52-2E4C-13E0-ABB7-C038812B2A45}"/>
              </a:ext>
            </a:extLst>
          </p:cNvPr>
          <p:cNvSpPr/>
          <p:nvPr/>
        </p:nvSpPr>
        <p:spPr>
          <a:xfrm>
            <a:off x="6741915" y="4233629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1C01CE4-EFE1-D6F2-1B29-7A0EC73B4AD9}"/>
              </a:ext>
            </a:extLst>
          </p:cNvPr>
          <p:cNvSpPr/>
          <p:nvPr/>
        </p:nvSpPr>
        <p:spPr>
          <a:xfrm>
            <a:off x="2487502" y="380671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0C8CC3-5158-8A46-4EEB-098C4D716EF6}"/>
              </a:ext>
            </a:extLst>
          </p:cNvPr>
          <p:cNvSpPr/>
          <p:nvPr/>
        </p:nvSpPr>
        <p:spPr>
          <a:xfrm>
            <a:off x="2591372" y="5141394"/>
            <a:ext cx="2055514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자동</a:t>
            </a:r>
            <a:r>
              <a:rPr kumimoji="1" lang="ko-KR" altLang="en-US" sz="1400" dirty="0"/>
              <a:t> 다운로드</a:t>
            </a:r>
            <a:endParaRPr kumimoji="1" lang="ko-Kore-KR" altLang="en-US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95D8EBB-2F6F-CC97-9254-614B8ACBF667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3335651" y="473795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6D856E-74AB-87EA-7AE3-ABADE849CF2F}"/>
              </a:ext>
            </a:extLst>
          </p:cNvPr>
          <p:cNvSpPr/>
          <p:nvPr/>
        </p:nvSpPr>
        <p:spPr>
          <a:xfrm>
            <a:off x="1485393" y="1221469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B2291-2C83-E7A0-6EEF-2F1453B8B454}"/>
              </a:ext>
            </a:extLst>
          </p:cNvPr>
          <p:cNvSpPr/>
          <p:nvPr/>
        </p:nvSpPr>
        <p:spPr>
          <a:xfrm>
            <a:off x="1485393" y="308157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052581-B081-8312-37C7-A87E49BC972A}"/>
              </a:ext>
            </a:extLst>
          </p:cNvPr>
          <p:cNvSpPr/>
          <p:nvPr/>
        </p:nvSpPr>
        <p:spPr>
          <a:xfrm>
            <a:off x="1485394" y="417825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823F9-BAA7-62D2-0F20-3E1647660757}"/>
              </a:ext>
            </a:extLst>
          </p:cNvPr>
          <p:cNvSpPr/>
          <p:nvPr/>
        </p:nvSpPr>
        <p:spPr>
          <a:xfrm>
            <a:off x="5561159" y="116087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07AD691-BA2B-AC62-488E-1B53C6819EB8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4261179" y="-870636"/>
            <a:ext cx="60598" cy="4123613"/>
          </a:xfrm>
          <a:prstGeom prst="curvedConnector3">
            <a:avLst>
              <a:gd name="adj1" fmla="val 47724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68B9371-FDD1-BBE3-90DF-9E3529A19560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159631" y="-208759"/>
            <a:ext cx="263695" cy="4123613"/>
          </a:xfrm>
          <a:prstGeom prst="curvedConnector3">
            <a:avLst>
              <a:gd name="adj1" fmla="val -866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493918-9E26-3CB9-58ED-E186661C00B0}"/>
              </a:ext>
            </a:extLst>
          </p:cNvPr>
          <p:cNvSpPr txBox="1"/>
          <p:nvPr/>
        </p:nvSpPr>
        <p:spPr>
          <a:xfrm>
            <a:off x="3969296" y="77250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437F4-E282-8D3D-B710-88907AB91BB0}"/>
              </a:ext>
            </a:extLst>
          </p:cNvPr>
          <p:cNvSpPr txBox="1"/>
          <p:nvPr/>
        </p:nvSpPr>
        <p:spPr>
          <a:xfrm>
            <a:off x="3969296" y="208219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B38-5010-6034-9702-FDEB526B9880}"/>
              </a:ext>
            </a:extLst>
          </p:cNvPr>
          <p:cNvSpPr/>
          <p:nvPr/>
        </p:nvSpPr>
        <p:spPr>
          <a:xfrm>
            <a:off x="3596981" y="1378044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81BFB7-D2CC-E236-CC09-24AD559E9CB5}"/>
              </a:ext>
            </a:extLst>
          </p:cNvPr>
          <p:cNvSpPr/>
          <p:nvPr/>
        </p:nvSpPr>
        <p:spPr>
          <a:xfrm>
            <a:off x="1485394" y="533707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1A7090D-08CB-CA43-0EE8-DBB489FEA2D0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3743139" y="471427"/>
            <a:ext cx="1096678" cy="41236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792080-3044-70F1-E7CD-D3FB2FD2227D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rot="5400000">
            <a:off x="3990347" y="968498"/>
            <a:ext cx="1346543" cy="33793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082B69C-56FD-167F-272D-BB9F0F99E87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973952" y="1984894"/>
            <a:ext cx="3379333" cy="24432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7D052AA-3EDC-17D4-4570-6C9DEB4C4C7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944936" y="1269631"/>
            <a:ext cx="2693086" cy="4123612"/>
          </a:xfrm>
          <a:prstGeom prst="curvedConnector3">
            <a:avLst>
              <a:gd name="adj1" fmla="val 1084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5CEAE78-C91D-7609-55AF-B23F120CDDA2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973952" y="1984894"/>
            <a:ext cx="3379333" cy="36020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AB98A9CB-C49D-7499-8130-88BA5F38AAD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2365523" y="1849044"/>
            <a:ext cx="3851912" cy="4123612"/>
          </a:xfrm>
          <a:prstGeom prst="curvedConnector3">
            <a:avLst>
              <a:gd name="adj1" fmla="val 1059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AAFD0E-0841-84ED-3C7C-EA85FA560FB2}"/>
              </a:ext>
            </a:extLst>
          </p:cNvPr>
          <p:cNvSpPr/>
          <p:nvPr/>
        </p:nvSpPr>
        <p:spPr>
          <a:xfrm>
            <a:off x="8473769" y="237735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908FB9-CCD1-DB6E-A0E9-CAA2F9801B67}"/>
              </a:ext>
            </a:extLst>
          </p:cNvPr>
          <p:cNvSpPr/>
          <p:nvPr/>
        </p:nvSpPr>
        <p:spPr>
          <a:xfrm>
            <a:off x="8473770" y="13230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69697-A16B-B113-7076-2D4A9624F118}"/>
              </a:ext>
            </a:extLst>
          </p:cNvPr>
          <p:cNvSpPr/>
          <p:nvPr/>
        </p:nvSpPr>
        <p:spPr>
          <a:xfrm>
            <a:off x="8473769" y="240830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A7D69C-48B8-5636-2E04-006926B69191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7145411" y="487600"/>
            <a:ext cx="1328358" cy="1085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121C7B-E20F-649B-8D8A-363CCE4908A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7145411" y="1572882"/>
            <a:ext cx="13283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DD911-47EA-4519-72A5-96E931CB28B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145411" y="1572883"/>
            <a:ext cx="1328358" cy="10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한쪽 모서리는 잘리고 다른 쪽 모서리는 둥근 사각형 10">
            <a:extLst>
              <a:ext uri="{FF2B5EF4-FFF2-40B4-BE49-F238E27FC236}">
                <a16:creationId xmlns:a16="http://schemas.microsoft.com/office/drawing/2014/main" id="{1213E7E3-8E88-D974-27AC-4D612888C211}"/>
              </a:ext>
            </a:extLst>
          </p:cNvPr>
          <p:cNvSpPr/>
          <p:nvPr/>
        </p:nvSpPr>
        <p:spPr>
          <a:xfrm>
            <a:off x="1194816" y="999744"/>
            <a:ext cx="2743200" cy="33893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HTMP </a:t>
            </a:r>
            <a:r>
              <a:rPr kumimoji="1" lang="ko-Kore-KR" altLang="en-US" dirty="0"/>
              <a:t>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266160-50EA-0116-7C9E-C73B259675C3}"/>
              </a:ext>
            </a:extLst>
          </p:cNvPr>
          <p:cNvSpPr/>
          <p:nvPr/>
        </p:nvSpPr>
        <p:spPr>
          <a:xfrm>
            <a:off x="5730240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SpringBoot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34B109-8E91-DA90-D4A6-14BA8A481881}"/>
              </a:ext>
            </a:extLst>
          </p:cNvPr>
          <p:cNvSpPr/>
          <p:nvPr/>
        </p:nvSpPr>
        <p:spPr>
          <a:xfrm>
            <a:off x="9400032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2465AF-8CAC-230B-A557-DAA012CDFA98}"/>
              </a:ext>
            </a:extLst>
          </p:cNvPr>
          <p:cNvSpPr/>
          <p:nvPr/>
        </p:nvSpPr>
        <p:spPr>
          <a:xfrm>
            <a:off x="1432560" y="2011680"/>
            <a:ext cx="2267712" cy="1901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JavaScript</a:t>
            </a:r>
            <a:endParaRPr kumimoji="1"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064D9C4E-F4F2-FEE7-2B95-7E0B0077093E}"/>
              </a:ext>
            </a:extLst>
          </p:cNvPr>
          <p:cNvCxnSpPr>
            <a:cxnSpLocks/>
            <a:stCxn id="21" idx="0"/>
            <a:endCxn id="12" idx="0"/>
          </p:cNvCxnSpPr>
          <p:nvPr/>
        </p:nvCxnSpPr>
        <p:spPr>
          <a:xfrm rot="16200000" flipH="1">
            <a:off x="4626864" y="-48768"/>
            <a:ext cx="146304" cy="4267200"/>
          </a:xfrm>
          <a:prstGeom prst="curvedConnector3">
            <a:avLst>
              <a:gd name="adj1" fmla="val -15625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FB65E0-3310-A463-704C-7E160DFEE561}"/>
              </a:ext>
            </a:extLst>
          </p:cNvPr>
          <p:cNvCxnSpPr>
            <a:cxnSpLocks/>
            <a:stCxn id="12" idx="2"/>
            <a:endCxn id="21" idx="2"/>
          </p:cNvCxnSpPr>
          <p:nvPr/>
        </p:nvCxnSpPr>
        <p:spPr>
          <a:xfrm rot="5400000">
            <a:off x="4457700" y="1537716"/>
            <a:ext cx="484632" cy="4267200"/>
          </a:xfrm>
          <a:prstGeom prst="curvedConnector3">
            <a:avLst>
              <a:gd name="adj1" fmla="val 1471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EB389E-7A64-4F23-24C7-B6B98045A844}"/>
              </a:ext>
            </a:extLst>
          </p:cNvPr>
          <p:cNvSpPr txBox="1"/>
          <p:nvPr/>
        </p:nvSpPr>
        <p:spPr>
          <a:xfrm>
            <a:off x="4258584" y="1653320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DD4B-C2AC-9725-50E7-477C207B3181}"/>
              </a:ext>
            </a:extLst>
          </p:cNvPr>
          <p:cNvSpPr txBox="1"/>
          <p:nvPr/>
        </p:nvSpPr>
        <p:spPr>
          <a:xfrm>
            <a:off x="4293792" y="3934910"/>
            <a:ext cx="75148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(JSON)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D0132-087E-3087-CC35-F586F439C20A}"/>
              </a:ext>
            </a:extLst>
          </p:cNvPr>
          <p:cNvSpPr/>
          <p:nvPr/>
        </p:nvSpPr>
        <p:spPr>
          <a:xfrm>
            <a:off x="3777575" y="2640743"/>
            <a:ext cx="1783923" cy="625538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</a:t>
            </a:r>
          </a:p>
          <a:p>
            <a:pPr algn="ctr"/>
            <a:r>
              <a:rPr kumimoji="1" lang="ko-Kore-KR" altLang="en-US" dirty="0">
                <a:solidFill>
                  <a:schemeClr val="bg1"/>
                </a:solidFill>
              </a:rPr>
              <a:t>프로토콜</a:t>
            </a: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A1BDB1-B3B9-1B1D-03F0-CA118560893C}"/>
              </a:ext>
            </a:extLst>
          </p:cNvPr>
          <p:cNvCxnSpPr>
            <a:cxnSpLocks/>
            <a:stCxn id="12" idx="0"/>
            <a:endCxn id="20" idx="0"/>
          </p:cNvCxnSpPr>
          <p:nvPr/>
        </p:nvCxnSpPr>
        <p:spPr>
          <a:xfrm rot="5400000" flipH="1" flipV="1">
            <a:off x="8668512" y="323088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556B633-F220-2279-BB8C-C0453A801C1C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8668512" y="1594104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541C47-5D70-4F89-7136-90B7290FF5B6}"/>
              </a:ext>
            </a:extLst>
          </p:cNvPr>
          <p:cNvSpPr txBox="1"/>
          <p:nvPr/>
        </p:nvSpPr>
        <p:spPr>
          <a:xfrm>
            <a:off x="8365079" y="179181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2. 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265BC-1B61-7516-B21B-F1E225C2B29B}"/>
              </a:ext>
            </a:extLst>
          </p:cNvPr>
          <p:cNvSpPr txBox="1"/>
          <p:nvPr/>
        </p:nvSpPr>
        <p:spPr>
          <a:xfrm>
            <a:off x="8365079" y="3532816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JSON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D4EC36-AE00-F985-2452-9EBF0AD000E4}"/>
              </a:ext>
            </a:extLst>
          </p:cNvPr>
          <p:cNvSpPr txBox="1"/>
          <p:nvPr/>
        </p:nvSpPr>
        <p:spPr>
          <a:xfrm>
            <a:off x="1555452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Front-end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E5FAD5-C006-2B95-80A8-44FED140629F}"/>
              </a:ext>
            </a:extLst>
          </p:cNvPr>
          <p:cNvSpPr txBox="1"/>
          <p:nvPr/>
        </p:nvSpPr>
        <p:spPr>
          <a:xfrm>
            <a:off x="8614623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Back-end</a:t>
            </a:r>
            <a:endParaRPr kumimoji="1" lang="ko-Kore-KR" altLang="en-US" dirty="0"/>
          </a:p>
        </p:txBody>
      </p: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F91575EC-C739-BBDD-90BD-DF639B7A555E}"/>
              </a:ext>
            </a:extLst>
          </p:cNvPr>
          <p:cNvSpPr/>
          <p:nvPr/>
        </p:nvSpPr>
        <p:spPr>
          <a:xfrm>
            <a:off x="5657342" y="4518922"/>
            <a:ext cx="1182624" cy="118262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06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DCD07BB-C57A-D5F9-9B1B-550CFA78DD20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BCACA592-7ABA-F95E-9767-628E1DE83FD8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BFA63D2F-CE49-5C69-FF40-A23E7AEC94B8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F38FFD8-74C2-1764-726E-25B4B0CB0AB9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30C7AB-AD27-F3D3-2617-B32F6003BDF6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A632493-29F3-D6AB-80C5-73CB5BC4A613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05EEFC6-86A8-05B1-0D8C-BC51048DA032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185F7C-D7F5-5763-BF48-887F4971F1EA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CFEC50-C160-BC14-542F-03EC58A7B7AE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AF83994-324D-06CF-C503-060A245429C5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8C19B57-DD68-7F9B-CE9B-15DAD5BBDFD5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035887-DD68-41AA-0A2F-8F44E165DD42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EDBC73-086F-1501-0553-9EE98D261A7B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F18917-CA8D-6874-8AF8-F55DDAC1423E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BB14-921A-F7A6-BCAE-71DD0CA9FBA2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B1F845-D7BA-8718-B8FF-7CA8B19CD4BA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B5C61-F5EF-CB2F-98A7-D6F41AA482CD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987EFA-63D2-7AC1-360A-640308E7F945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792005-355F-C963-7700-0F32A2F12740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B881C490-42E5-1606-061B-6F8A9C63D103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13CAF60-817A-44CB-8A87-F4DED3AD7223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223CC62-6F96-1013-A324-00FDE8A6DCCF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03F308-33C3-0ADA-380F-B8172A43599D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2427F8D-CDC1-FB42-DDA2-1C535DF5A162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1CBE129-FDE9-F751-C2F7-5C967DC57BF7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8E4040C-090F-AF6C-8E0B-BA6FB60B3ABA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2DB7D6-648C-C56D-0B26-12F985AFEA7C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4682E56-B700-B62F-7607-3FBF9E1BFCDA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F98DA4-BF90-3089-F82F-8E09B0F3889D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879A29-A487-C923-B8A5-BABD5ACB3C0E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4AB341-8555-4B1C-E66D-C88ADBCC86CB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93AB35-3224-24CE-1482-253ECA11148A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9B0BB54-6713-1360-E57E-FEF9724EC31A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79D25D8-36AB-9C6B-B3B8-500B490D8332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70B0A67-B69D-A44D-A7C5-B82BA6A5D2DA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59C5FC4-67DE-C16C-6CEB-2C62AA11F6F6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4CD1AC-64B0-5A82-0070-3BC444D08519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4083F3-F545-528A-8BF0-75A1E48433AA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15E8B0-D209-0950-190E-0AF0BC07E716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86E32A2C-27C5-B1AA-7F9F-F60283F52A2D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870A6EE-E749-37EA-484A-A48C491A3BC7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A1DE3A1-15A2-3F6C-8D4D-0AE9D1747742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500918ED-B9C4-CBE2-16F1-3774C83F7EF4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D9E7A56-EA0C-9E42-9850-84B2AB94C523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76107E4-7764-F449-C18E-A9BC3040AA1D}"/>
              </a:ext>
            </a:extLst>
          </p:cNvPr>
          <p:cNvCxnSpPr>
            <a:cxnSpLocks/>
            <a:stCxn id="116" idx="1"/>
            <a:endCxn id="71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ACC2399-C680-E793-9264-2EE421DBF5CA}"/>
              </a:ext>
            </a:extLst>
          </p:cNvPr>
          <p:cNvCxnSpPr>
            <a:cxnSpLocks/>
            <a:stCxn id="116" idx="3"/>
            <a:endCxn id="90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FF1E68E1-8919-80C5-F853-3DEF7E89655A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F704F-FDC0-AB48-E6BC-FC8D64BD7ABC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67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86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1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5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D9562B-B555-4B06-9773-D0FE96C26043}"/>
              </a:ext>
            </a:extLst>
          </p:cNvPr>
          <p:cNvSpPr txBox="1"/>
          <p:nvPr/>
        </p:nvSpPr>
        <p:spPr>
          <a:xfrm>
            <a:off x="4935247" y="5754538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1CB5-18DE-1433-45BA-09AE78775226}"/>
              </a:ext>
            </a:extLst>
          </p:cNvPr>
          <p:cNvSpPr txBox="1"/>
          <p:nvPr/>
        </p:nvSpPr>
        <p:spPr>
          <a:xfrm>
            <a:off x="5032823" y="637394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491D-E703-807C-ED35-7F632BCC42DA}"/>
              </a:ext>
            </a:extLst>
          </p:cNvPr>
          <p:cNvSpPr txBox="1"/>
          <p:nvPr/>
        </p:nvSpPr>
        <p:spPr>
          <a:xfrm>
            <a:off x="7266148" y="113853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3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82D03-0900-630D-A5F8-151EBE6A6A88}"/>
              </a:ext>
            </a:extLst>
          </p:cNvPr>
          <p:cNvSpPr txBox="1"/>
          <p:nvPr/>
        </p:nvSpPr>
        <p:spPr>
          <a:xfrm>
            <a:off x="4917084" y="255716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7A1F-9954-D03B-E3BA-FB04D5FBC893}"/>
              </a:ext>
            </a:extLst>
          </p:cNvPr>
          <p:cNvSpPr txBox="1"/>
          <p:nvPr/>
        </p:nvSpPr>
        <p:spPr>
          <a:xfrm>
            <a:off x="4935246" y="606679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5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13655-3EFD-A849-EE27-A2216EC5F878}"/>
              </a:ext>
            </a:extLst>
          </p:cNvPr>
          <p:cNvSpPr txBox="1"/>
          <p:nvPr/>
        </p:nvSpPr>
        <p:spPr>
          <a:xfrm>
            <a:off x="7210518" y="537664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413D1-3E3F-EC8A-9744-8BC54D466DB2}"/>
              </a:ext>
            </a:extLst>
          </p:cNvPr>
          <p:cNvSpPr txBox="1"/>
          <p:nvPr/>
        </p:nvSpPr>
        <p:spPr>
          <a:xfrm>
            <a:off x="7225458" y="437713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C026-99B5-4901-4E31-B12D4A6555C3}"/>
              </a:ext>
            </a:extLst>
          </p:cNvPr>
          <p:cNvSpPr txBox="1"/>
          <p:nvPr/>
        </p:nvSpPr>
        <p:spPr>
          <a:xfrm>
            <a:off x="7217096" y="5645381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CFC02-6FCF-9AC7-80BF-41C6CC4C1C01}"/>
              </a:ext>
            </a:extLst>
          </p:cNvPr>
          <p:cNvSpPr txBox="1"/>
          <p:nvPr/>
        </p:nvSpPr>
        <p:spPr>
          <a:xfrm>
            <a:off x="4909618" y="282900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08F21-FC5A-6682-B2A2-C463716F5562}"/>
              </a:ext>
            </a:extLst>
          </p:cNvPr>
          <p:cNvSpPr txBox="1"/>
          <p:nvPr/>
        </p:nvSpPr>
        <p:spPr>
          <a:xfrm>
            <a:off x="7266148" y="344072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A0B1D-729A-F409-9BDC-426878B9F9E4}"/>
              </a:ext>
            </a:extLst>
          </p:cNvPr>
          <p:cNvSpPr txBox="1"/>
          <p:nvPr/>
        </p:nvSpPr>
        <p:spPr>
          <a:xfrm>
            <a:off x="4938238" y="634781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52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1468" y="1043018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1167" y="104093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1168" y="244371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4534674" y="36813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Client = </a:t>
            </a:r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4471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실제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저장하고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꺼내는 일을 하는 객체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86593" y="1343959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19031" y="1649074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1469" y="2415462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98730" y="1646987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6293" y="2733729"/>
            <a:ext cx="1472018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9749" y="2415462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stCxn id="17" idx="0"/>
            <a:endCxn id="6" idx="0"/>
          </p:cNvCxnSpPr>
          <p:nvPr/>
        </p:nvCxnSpPr>
        <p:spPr>
          <a:xfrm rot="16200000" flipH="1">
            <a:off x="4144754" y="789740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17" idx="2"/>
          </p:cNvCxnSpPr>
          <p:nvPr/>
        </p:nvCxnSpPr>
        <p:spPr>
          <a:xfrm rot="5400000" flipH="1">
            <a:off x="4144755" y="1395796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7495796" y="1339693"/>
            <a:ext cx="13015" cy="3407143"/>
          </a:xfrm>
          <a:prstGeom prst="curvedConnector3">
            <a:avLst>
              <a:gd name="adj1" fmla="val 18564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48245" y="1344676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3565" y="2015413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36654" y="200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0675" y="324547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83187" y="2015203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3486594" y="3101855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68214" y="540290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1250821" y="3778299"/>
            <a:ext cx="2532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160278" y="224100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79377" y="2269257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 flipH="1">
            <a:off x="2516981" y="3021518"/>
            <a:ext cx="2051" cy="75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98731" y="3049772"/>
            <a:ext cx="2103" cy="63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093487"/>
            <a:ext cx="2" cy="33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7565" y="6748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7264" y="672719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7265" y="2075504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6002208" y="4846839"/>
            <a:ext cx="348939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Client = </a:t>
            </a:r>
            <a:r>
              <a:rPr kumimoji="1" lang="en-US" altLang="ko-Kore-KR" sz="1400" dirty="0" err="1"/>
              <a:t>BoardHandler</a:t>
            </a:r>
            <a:endParaRPr kumimoji="1" lang="en-US" altLang="ko-Kore-KR" sz="1400" dirty="0"/>
          </a:p>
          <a:p>
            <a:pPr marL="285750" indent="-285750" algn="ctr">
              <a:buFont typeface="Wingdings" pitchFamily="2" charset="2"/>
              <a:buChar char="ß"/>
            </a:pPr>
            <a:r>
              <a:rPr kumimoji="1" lang="en-US" altLang="ko-KR" sz="1400" dirty="0">
                <a:sym typeface="Wingdings" pitchFamily="2" charset="2"/>
              </a:rPr>
              <a:t>Remote Object</a:t>
            </a:r>
            <a:r>
              <a:rPr kumimoji="1" lang="ko-KR" altLang="en-US" sz="1400" dirty="0">
                <a:sym typeface="Wingdings" pitchFamily="2" charset="2"/>
              </a:rPr>
              <a:t>의 서버측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595018"/>
            <a:ext cx="25323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</a:t>
            </a:r>
            <a:r>
              <a:rPr kumimoji="1" lang="en-US" altLang="ko-KR" sz="1400" dirty="0"/>
              <a:t>Data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저장하고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꺼내는 일을 하는 객체</a:t>
            </a:r>
            <a:endParaRPr kumimoji="1" lang="ko-Kore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92690" y="975747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25128" y="1280862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7566" y="2047250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04827" y="1278775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72390" y="2378532"/>
            <a:ext cx="1465921" cy="35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15846" y="2047250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492689" y="2378532"/>
            <a:ext cx="1344576" cy="2061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2" idx="2"/>
          </p:cNvCxnSpPr>
          <p:nvPr/>
        </p:nvCxnSpPr>
        <p:spPr>
          <a:xfrm rot="5400000">
            <a:off x="3134077" y="2072611"/>
            <a:ext cx="2061802" cy="3279701"/>
          </a:xfrm>
          <a:prstGeom prst="curvedConnector3">
            <a:avLst>
              <a:gd name="adj1" fmla="val 1110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7327752" y="1158636"/>
            <a:ext cx="355197" cy="3401046"/>
          </a:xfrm>
          <a:prstGeom prst="curvedConnector3">
            <a:avLst>
              <a:gd name="adj1" fmla="val -643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54342" y="976464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9662" y="1647201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42751" y="163415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6772" y="287726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26565" y="31033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4540771" y="4383960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74311" y="172078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535666" y="5558191"/>
            <a:ext cx="398905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Server = </a:t>
            </a:r>
            <a:r>
              <a:rPr kumimoji="1" lang="en-US" altLang="ko-Kore-KR" sz="1400" dirty="0" err="1"/>
              <a:t>BoardServlet</a:t>
            </a:r>
            <a:endParaRPr kumimoji="1" lang="en-US" altLang="ko-Kore-KR" sz="1400" dirty="0"/>
          </a:p>
          <a:p>
            <a:pPr algn="ctr"/>
            <a:r>
              <a:rPr kumimoji="1" lang="en-US" altLang="ko-Kore-KR" sz="1400" dirty="0">
                <a:sym typeface="Wingdings" pitchFamily="2" charset="2"/>
              </a:rPr>
              <a:t> Remote Object</a:t>
            </a:r>
            <a:r>
              <a:rPr kumimoji="1" lang="ko-Kore-KR" altLang="en-US" sz="1400" dirty="0">
                <a:sym typeface="Wingdings" pitchFamily="2" charset="2"/>
              </a:rPr>
              <a:t>의</a:t>
            </a:r>
            <a:r>
              <a:rPr kumimoji="1" lang="ko-KR" altLang="en-US" sz="1400" dirty="0">
                <a:sym typeface="Wingdings" pitchFamily="2" charset="2"/>
              </a:rPr>
              <a:t> 클라이언트 측의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85474" y="1901045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525127" y="2653306"/>
            <a:ext cx="2" cy="14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04828" y="2681560"/>
            <a:ext cx="1942079" cy="216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118238"/>
            <a:ext cx="2" cy="312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1DD35-B287-BA55-1ED2-BD960874D44E}"/>
              </a:ext>
            </a:extLst>
          </p:cNvPr>
          <p:cNvSpPr/>
          <p:nvPr/>
        </p:nvSpPr>
        <p:spPr>
          <a:xfrm>
            <a:off x="1557564" y="41373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070403" y="397805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E6224-1E64-AA9F-2E27-FB9E602D53BC}"/>
              </a:ext>
            </a:extLst>
          </p:cNvPr>
          <p:cNvSpPr txBox="1"/>
          <p:nvPr/>
        </p:nvSpPr>
        <p:spPr>
          <a:xfrm>
            <a:off x="3319993" y="1873463"/>
            <a:ext cx="8722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ore-KR" altLang="en-US" sz="1400" dirty="0"/>
              <a:t>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9C2A3A-69FA-0F8E-74C3-5C742E3E3C59}"/>
              </a:ext>
            </a:extLst>
          </p:cNvPr>
          <p:cNvCxnSpPr>
            <a:cxnSpLocks/>
            <a:stCxn id="72" idx="0"/>
            <a:endCxn id="2" idx="2"/>
          </p:cNvCxnSpPr>
          <p:nvPr/>
        </p:nvCxnSpPr>
        <p:spPr>
          <a:xfrm flipH="1" flipV="1">
            <a:off x="2525127" y="4743362"/>
            <a:ext cx="5064" cy="81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3A3285-467F-70A7-A7BF-1CD189143558}"/>
              </a:ext>
            </a:extLst>
          </p:cNvPr>
          <p:cNvSpPr/>
          <p:nvPr/>
        </p:nvSpPr>
        <p:spPr>
          <a:xfrm>
            <a:off x="7162678" y="5741003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Skeleton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7CB99-4029-50AC-4491-FD2CD1DF2BE0}"/>
              </a:ext>
            </a:extLst>
          </p:cNvPr>
          <p:cNvSpPr/>
          <p:nvPr/>
        </p:nvSpPr>
        <p:spPr>
          <a:xfrm>
            <a:off x="535666" y="6354171"/>
            <a:ext cx="1515130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Stub</a:t>
            </a:r>
          </a:p>
        </p:txBody>
      </p:sp>
    </p:spTree>
    <p:extLst>
      <p:ext uri="{BB962C8B-B14F-4D97-AF65-F5344CB8AC3E}">
        <p14:creationId xmlns:p14="http://schemas.microsoft.com/office/powerpoint/2010/main" val="27701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는 잘리고 다른 쪽 모서리는 둥근 사각형 1">
            <a:extLst>
              <a:ext uri="{FF2B5EF4-FFF2-40B4-BE49-F238E27FC236}">
                <a16:creationId xmlns:a16="http://schemas.microsoft.com/office/drawing/2014/main" id="{1011F76B-4401-3461-2EC2-1A3376EFAFFD}"/>
              </a:ext>
            </a:extLst>
          </p:cNvPr>
          <p:cNvSpPr/>
          <p:nvPr/>
        </p:nvSpPr>
        <p:spPr>
          <a:xfrm>
            <a:off x="956930" y="861237"/>
            <a:ext cx="2413591" cy="368949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0BD95ED-BEFF-FC42-14D9-82B2B42C63BB}"/>
              </a:ext>
            </a:extLst>
          </p:cNvPr>
          <p:cNvSpPr/>
          <p:nvPr/>
        </p:nvSpPr>
        <p:spPr>
          <a:xfrm>
            <a:off x="1244009" y="1392865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F26E532-7CE3-9685-5849-82E7F171E5A1}"/>
              </a:ext>
            </a:extLst>
          </p:cNvPr>
          <p:cNvSpPr/>
          <p:nvPr/>
        </p:nvSpPr>
        <p:spPr>
          <a:xfrm>
            <a:off x="1244009" y="2355111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75A2FAB-B31C-2996-05FE-47964622D473}"/>
              </a:ext>
            </a:extLst>
          </p:cNvPr>
          <p:cNvSpPr/>
          <p:nvPr/>
        </p:nvSpPr>
        <p:spPr>
          <a:xfrm>
            <a:off x="1249325" y="3429000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5F819E0-525A-2DE7-06D7-F767DEBDBCAC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14670" y="2663456"/>
            <a:ext cx="1951075" cy="281763"/>
          </a:xfrm>
          <a:prstGeom prst="curvedConnector4">
            <a:avLst>
              <a:gd name="adj1" fmla="val 41008"/>
              <a:gd name="adj2" fmla="val 1811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06DAB35-CB56-5D58-A7EC-DEB1C875CB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07574" y="1866099"/>
            <a:ext cx="1058973" cy="633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86A5838-B952-E60F-4D1B-6BDD2DF0B776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2143102" y="3068135"/>
            <a:ext cx="1070714" cy="352766"/>
          </a:xfrm>
          <a:prstGeom prst="curvedConnector4">
            <a:avLst>
              <a:gd name="adj1" fmla="val 33615"/>
              <a:gd name="adj2" fmla="val 1648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7ACCBA-8F34-452E-CD19-64A09134637A}"/>
              </a:ext>
            </a:extLst>
          </p:cNvPr>
          <p:cNvSpPr txBox="1"/>
          <p:nvPr/>
        </p:nvSpPr>
        <p:spPr>
          <a:xfrm>
            <a:off x="430956" y="2352452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523E-6A03-14DB-5D42-D2B142AA5DA6}"/>
              </a:ext>
            </a:extLst>
          </p:cNvPr>
          <p:cNvSpPr txBox="1"/>
          <p:nvPr/>
        </p:nvSpPr>
        <p:spPr>
          <a:xfrm>
            <a:off x="2622458" y="1851378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94E47-8F03-D7E4-79AB-079950D60AEC}"/>
              </a:ext>
            </a:extLst>
          </p:cNvPr>
          <p:cNvSpPr txBox="1"/>
          <p:nvPr/>
        </p:nvSpPr>
        <p:spPr>
          <a:xfrm>
            <a:off x="3287172" y="3238611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8EBB-AF12-8971-290F-1294CEC47667}"/>
              </a:ext>
            </a:extLst>
          </p:cNvPr>
          <p:cNvSpPr txBox="1"/>
          <p:nvPr/>
        </p:nvSpPr>
        <p:spPr>
          <a:xfrm>
            <a:off x="1610645" y="4774586"/>
            <a:ext cx="872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LOCAL</a:t>
            </a:r>
            <a:endParaRPr kumimoji="1" lang="ko-Kore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6096000" y="1148316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6096000" y="2172214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6096000" y="3196112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8821479" y="218284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859079" y="1148316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837814" y="2172214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851991" y="3192940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8821479" y="3116751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7389628" y="1488558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7389628" y="2512456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389628" y="2523089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5539563" y="1488558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5518298" y="2512456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5532475" y="3533182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1704753" y="1084521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1704753" y="2108419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1704753" y="3132317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4430232" y="2119052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67832" y="1084521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46567" y="2108419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60744" y="312914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4430232" y="3052956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2998381" y="1424763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2998381" y="2448661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998381" y="2459294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1148316" y="1424763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1127051" y="2448661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1141228" y="3469387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6AC398-F811-D8DC-11E9-04A6C415763F}"/>
              </a:ext>
            </a:extLst>
          </p:cNvPr>
          <p:cNvSpPr/>
          <p:nvPr/>
        </p:nvSpPr>
        <p:spPr>
          <a:xfrm>
            <a:off x="7155711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9DCAAF-22E1-15FB-D512-BAB329201DF0}"/>
              </a:ext>
            </a:extLst>
          </p:cNvPr>
          <p:cNvSpPr/>
          <p:nvPr/>
        </p:nvSpPr>
        <p:spPr>
          <a:xfrm>
            <a:off x="9193619" y="924846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인사관리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361FD-A98A-678C-6E63-2743F59EA7F2}"/>
              </a:ext>
            </a:extLst>
          </p:cNvPr>
          <p:cNvSpPr/>
          <p:nvPr/>
        </p:nvSpPr>
        <p:spPr>
          <a:xfrm>
            <a:off x="9193619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회계관리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AEF13-CB4C-6758-0B78-F66CB179469B}"/>
              </a:ext>
            </a:extLst>
          </p:cNvPr>
          <p:cNvSpPr/>
          <p:nvPr/>
        </p:nvSpPr>
        <p:spPr>
          <a:xfrm>
            <a:off x="9193619" y="293598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창고관리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240EB7-8C3F-396C-5349-057A321C5C5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449339" y="1265088"/>
            <a:ext cx="744280" cy="101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4034CA-4CA2-9498-3058-36718503BF3D}"/>
              </a:ext>
            </a:extLst>
          </p:cNvPr>
          <p:cNvSpPr txBox="1"/>
          <p:nvPr/>
        </p:nvSpPr>
        <p:spPr>
          <a:xfrm>
            <a:off x="7965373" y="1166889"/>
            <a:ext cx="75148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Server </a:t>
            </a:r>
            <a:r>
              <a:rPr kumimoji="1" lang="ko-KR" altLang="en-US" sz="1200" dirty="0"/>
              <a:t>분리</a:t>
            </a:r>
            <a:endParaRPr kumimoji="1" lang="ko-Kore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B4C873-3DE4-2A82-829C-20DBF34C858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449339" y="2282270"/>
            <a:ext cx="744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0506F7-6898-F1F4-F906-F657004121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449339" y="2282270"/>
            <a:ext cx="744280" cy="99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47D31087-5C2E-0F76-E6C6-3E90DEC77138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rot="10800000">
            <a:off x="9193619" y="1265089"/>
            <a:ext cx="12700" cy="20111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16B56FC-89CF-FFB7-2A95-46CDA6B52CB0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10487247" y="1265088"/>
            <a:ext cx="12700" cy="10171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9E2BC232-BB16-69D9-9754-4B20DD3FE254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10487247" y="2282270"/>
            <a:ext cx="12700" cy="9939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163F6F-7118-727B-5997-F4AA834EE255}"/>
              </a:ext>
            </a:extLst>
          </p:cNvPr>
          <p:cNvSpPr txBox="1"/>
          <p:nvPr/>
        </p:nvSpPr>
        <p:spPr>
          <a:xfrm>
            <a:off x="8800327" y="174887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1718-75F5-FAB1-FE24-87B760980EDC}"/>
              </a:ext>
            </a:extLst>
          </p:cNvPr>
          <p:cNvSpPr txBox="1"/>
          <p:nvPr/>
        </p:nvSpPr>
        <p:spPr>
          <a:xfrm>
            <a:off x="9747643" y="3809629"/>
            <a:ext cx="36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732AD7-C289-89AD-04BC-443A61F8BF02}"/>
              </a:ext>
            </a:extLst>
          </p:cNvPr>
          <p:cNvSpPr txBox="1"/>
          <p:nvPr/>
        </p:nvSpPr>
        <p:spPr>
          <a:xfrm>
            <a:off x="10505731" y="2661036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4DA905-C430-6FC7-264F-16DAF40E9814}"/>
              </a:ext>
            </a:extLst>
          </p:cNvPr>
          <p:cNvSpPr txBox="1"/>
          <p:nvPr/>
        </p:nvSpPr>
        <p:spPr>
          <a:xfrm>
            <a:off x="10472365" y="160542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92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B30B8C-B34D-6DEA-B4A0-3DCF5B3346C2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B48B5-8DC9-7462-4EBA-94D1EA5013DF}"/>
              </a:ext>
            </a:extLst>
          </p:cNvPr>
          <p:cNvSpPr/>
          <p:nvPr/>
        </p:nvSpPr>
        <p:spPr>
          <a:xfrm>
            <a:off x="3427228" y="983511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메서드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7E933A7-4E88-B1AB-0104-C6076860EA51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V="1">
            <a:off x="2636875" y="1483241"/>
            <a:ext cx="1534632" cy="155235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402A1E3-4BBA-7FE6-5D77-954AD7CC1610}"/>
              </a:ext>
            </a:extLst>
          </p:cNvPr>
          <p:cNvCxnSpPr>
            <a:cxnSpLocks/>
            <a:stCxn id="3" idx="3"/>
            <a:endCxn id="10" idx="3"/>
          </p:cNvCxnSpPr>
          <p:nvPr/>
        </p:nvCxnSpPr>
        <p:spPr>
          <a:xfrm flipH="1">
            <a:off x="2636875" y="1233376"/>
            <a:ext cx="2278911" cy="1802219"/>
          </a:xfrm>
          <a:prstGeom prst="curvedConnector3">
            <a:avLst>
              <a:gd name="adj1" fmla="val -10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F3624C-9C21-289E-EBA2-C322B55D345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53194" y="1472052"/>
            <a:ext cx="1179" cy="117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3ADFE-C5D1-35E7-3A00-87867F4D7FD1}"/>
              </a:ext>
            </a:extLst>
          </p:cNvPr>
          <p:cNvSpPr/>
          <p:nvPr/>
        </p:nvSpPr>
        <p:spPr>
          <a:xfrm>
            <a:off x="871870" y="2642190"/>
            <a:ext cx="176500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호출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37EC14-6AA0-63AC-99FA-412FF87EA2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97473" y="1222187"/>
            <a:ext cx="929755" cy="1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519638-A581-D493-CD1C-AF57FD72BC67}"/>
              </a:ext>
            </a:extLst>
          </p:cNvPr>
          <p:cNvSpPr/>
          <p:nvPr/>
        </p:nvSpPr>
        <p:spPr>
          <a:xfrm>
            <a:off x="4171507" y="2062715"/>
            <a:ext cx="744279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8E9D628D-219C-D8AC-F629-685F4B00228E}"/>
              </a:ext>
            </a:extLst>
          </p:cNvPr>
          <p:cNvSpPr/>
          <p:nvPr/>
        </p:nvSpPr>
        <p:spPr>
          <a:xfrm>
            <a:off x="2590802" y="943638"/>
            <a:ext cx="928576" cy="571500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2BC19-B1B8-C884-CF4C-3948D398C85D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10087-9B5F-3EBE-3158-5B4862D37A78}"/>
              </a:ext>
            </a:extLst>
          </p:cNvPr>
          <p:cNvSpPr txBox="1"/>
          <p:nvPr/>
        </p:nvSpPr>
        <p:spPr>
          <a:xfrm>
            <a:off x="3384698" y="494077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B7050-D5E7-0623-6162-ACC3C1740DAA}"/>
              </a:ext>
            </a:extLst>
          </p:cNvPr>
          <p:cNvSpPr txBox="1"/>
          <p:nvPr/>
        </p:nvSpPr>
        <p:spPr>
          <a:xfrm>
            <a:off x="1985925" y="1924215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4" name="웃는 얼굴[S] 23">
            <a:extLst>
              <a:ext uri="{FF2B5EF4-FFF2-40B4-BE49-F238E27FC236}">
                <a16:creationId xmlns:a16="http://schemas.microsoft.com/office/drawing/2014/main" id="{B4F449A2-D589-4EE2-1FB0-CE1139D41982}"/>
              </a:ext>
            </a:extLst>
          </p:cNvPr>
          <p:cNvSpPr/>
          <p:nvPr/>
        </p:nvSpPr>
        <p:spPr>
          <a:xfrm>
            <a:off x="5681330" y="303559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828A7616-78CC-5AE7-D24A-E337BBE78F38}"/>
              </a:ext>
            </a:extLst>
          </p:cNvPr>
          <p:cNvCxnSpPr>
            <a:cxnSpLocks/>
            <a:stCxn id="24" idx="4"/>
            <a:endCxn id="10" idx="2"/>
          </p:cNvCxnSpPr>
          <p:nvPr/>
        </p:nvCxnSpPr>
        <p:spPr>
          <a:xfrm rot="5400000" flipH="1">
            <a:off x="3744433" y="1438941"/>
            <a:ext cx="287079" cy="4267199"/>
          </a:xfrm>
          <a:prstGeom prst="curvedConnector3">
            <a:avLst>
              <a:gd name="adj1" fmla="val -7963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5572F2B-A8C8-BD9F-74F3-395968B16C4E}"/>
              </a:ext>
            </a:extLst>
          </p:cNvPr>
          <p:cNvCxnSpPr>
            <a:cxnSpLocks/>
            <a:stCxn id="24" idx="0"/>
            <a:endCxn id="3" idx="3"/>
          </p:cNvCxnSpPr>
          <p:nvPr/>
        </p:nvCxnSpPr>
        <p:spPr>
          <a:xfrm rot="16200000" flipV="1">
            <a:off x="4567570" y="1581593"/>
            <a:ext cx="1802219" cy="11057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03063-3746-0B1C-A75D-3565C142B383}"/>
              </a:ext>
            </a:extLst>
          </p:cNvPr>
          <p:cNvSpPr/>
          <p:nvPr/>
        </p:nvSpPr>
        <p:spPr>
          <a:xfrm>
            <a:off x="3902150" y="3803799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2F55FB-0668-BC30-BAB7-09AE9030BFF5}"/>
              </a:ext>
            </a:extLst>
          </p:cNvPr>
          <p:cNvSpPr/>
          <p:nvPr/>
        </p:nvSpPr>
        <p:spPr>
          <a:xfrm>
            <a:off x="5589181" y="2201214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101606-1783-778D-AF2C-6A98E95800B0}"/>
              </a:ext>
            </a:extLst>
          </p:cNvPr>
          <p:cNvSpPr/>
          <p:nvPr/>
        </p:nvSpPr>
        <p:spPr>
          <a:xfrm>
            <a:off x="685208" y="523121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메서드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F8CEC8-7855-4F19-ED69-053E87F07A36}"/>
              </a:ext>
            </a:extLst>
          </p:cNvPr>
          <p:cNvCxnSpPr>
            <a:cxnSpLocks/>
            <a:stCxn id="33" idx="0"/>
            <a:endCxn id="10" idx="2"/>
          </p:cNvCxnSpPr>
          <p:nvPr/>
        </p:nvCxnSpPr>
        <p:spPr>
          <a:xfrm flipH="1" flipV="1">
            <a:off x="1754373" y="3429000"/>
            <a:ext cx="115776" cy="180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DF3CE51-77F9-C864-AB9D-C973ABA3E5D6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5400000">
            <a:off x="2117949" y="3861687"/>
            <a:ext cx="1908543" cy="2404141"/>
          </a:xfrm>
          <a:prstGeom prst="curvedConnector3">
            <a:avLst>
              <a:gd name="adj1" fmla="val 11197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EC5A43-117A-A9BA-AF09-19E837FE2D1E}"/>
              </a:ext>
            </a:extLst>
          </p:cNvPr>
          <p:cNvSpPr txBox="1"/>
          <p:nvPr/>
        </p:nvSpPr>
        <p:spPr>
          <a:xfrm>
            <a:off x="3469758" y="5316847"/>
            <a:ext cx="221157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호출 </a:t>
            </a:r>
            <a:r>
              <a:rPr kumimoji="1" lang="ko-KR" altLang="en-US" sz="1400" dirty="0" err="1"/>
              <a:t>대행자</a:t>
            </a:r>
            <a:r>
              <a:rPr kumimoji="1" lang="ko-KR" altLang="en-US" sz="1400" dirty="0"/>
              <a:t> 생성 자동화</a:t>
            </a:r>
            <a:endParaRPr kumimoji="1" lang="ko-Kore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04274-9B22-D73F-C430-54F0C07EE6A3}"/>
              </a:ext>
            </a:extLst>
          </p:cNvPr>
          <p:cNvSpPr txBox="1"/>
          <p:nvPr/>
        </p:nvSpPr>
        <p:spPr>
          <a:xfrm>
            <a:off x="1148317" y="4726739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5157C4-22E6-09FC-7153-233823A3BE8A}"/>
              </a:ext>
            </a:extLst>
          </p:cNvPr>
          <p:cNvSpPr/>
          <p:nvPr/>
        </p:nvSpPr>
        <p:spPr>
          <a:xfrm>
            <a:off x="6515395" y="3276156"/>
            <a:ext cx="2032000" cy="305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  <a:r>
              <a:rPr kumimoji="1" lang="ko-KR" altLang="en-US" dirty="0"/>
              <a:t> 부담</a:t>
            </a:r>
            <a:r>
              <a:rPr kumimoji="1" lang="en-US" altLang="ko-KR" dirty="0"/>
              <a:t>;;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76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</TotalTime>
  <Words>532</Words>
  <Application>Microsoft Macintosh PowerPoint</Application>
  <PresentationFormat>와이드스크린</PresentationFormat>
  <Paragraphs>368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444</cp:revision>
  <dcterms:created xsi:type="dcterms:W3CDTF">2022-07-12T09:40:21Z</dcterms:created>
  <dcterms:modified xsi:type="dcterms:W3CDTF">2022-08-22T08:57:16Z</dcterms:modified>
</cp:coreProperties>
</file>