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406" r:id="rId16"/>
    <p:sldId id="371" r:id="rId17"/>
    <p:sldId id="407" r:id="rId18"/>
    <p:sldId id="372" r:id="rId19"/>
    <p:sldId id="373" r:id="rId20"/>
    <p:sldId id="374" r:id="rId21"/>
    <p:sldId id="375" r:id="rId22"/>
    <p:sldId id="408" r:id="rId23"/>
    <p:sldId id="409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50FCFF"/>
    <a:srgbClr val="8FFFDF"/>
    <a:srgbClr val="FF00A8"/>
    <a:srgbClr val="4F94FF"/>
    <a:srgbClr val="45FF7C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/>
    <p:restoredTop sz="94150"/>
  </p:normalViewPr>
  <p:slideViewPr>
    <p:cSldViewPr snapToGrid="0">
      <p:cViewPr varScale="1">
        <p:scale>
          <a:sx n="120" d="100"/>
          <a:sy n="12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2022-09-19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B1ED-8E27-2D76-7CB7-32C951133C7D}"/>
              </a:ext>
            </a:extLst>
          </p:cNvPr>
          <p:cNvSpPr/>
          <p:nvPr/>
        </p:nvSpPr>
        <p:spPr>
          <a:xfrm>
            <a:off x="1180214" y="1105786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434E6-4740-5D52-65FB-580CEFE22681}"/>
              </a:ext>
            </a:extLst>
          </p:cNvPr>
          <p:cNvSpPr/>
          <p:nvPr/>
        </p:nvSpPr>
        <p:spPr>
          <a:xfrm>
            <a:off x="4922875" y="1105786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8ACDB75-0C4D-CCE8-0866-1E1B8343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5500"/>
              </p:ext>
            </p:extLst>
          </p:nvPr>
        </p:nvGraphicFramePr>
        <p:xfrm>
          <a:off x="8077200" y="1229082"/>
          <a:ext cx="2934586" cy="38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167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ServerApp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47881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0DAADBA-499D-A78A-E430-5DC1AF3E4B6B}"/>
              </a:ext>
            </a:extLst>
          </p:cNvPr>
          <p:cNvSpPr/>
          <p:nvPr/>
        </p:nvSpPr>
        <p:spPr>
          <a:xfrm>
            <a:off x="8335925" y="2093589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C5A0-6AA1-F9F5-1498-555C9C178F83}"/>
              </a:ext>
            </a:extLst>
          </p:cNvPr>
          <p:cNvSpPr/>
          <p:nvPr/>
        </p:nvSpPr>
        <p:spPr>
          <a:xfrm>
            <a:off x="8335925" y="3808701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180EA2-11AD-D44F-B5F7-993F7C3535C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2934586" y="1525772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2981C5-2A97-53AE-CAA6-DFB47472B44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762847" y="1525772"/>
            <a:ext cx="2573078" cy="99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05F1D-765F-916E-6C06-91C0DE6FDED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5762847" y="1525772"/>
            <a:ext cx="2573078" cy="270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381D71-6B6A-8F42-E117-104952690751}"/>
              </a:ext>
            </a:extLst>
          </p:cNvPr>
          <p:cNvSpPr/>
          <p:nvPr/>
        </p:nvSpPr>
        <p:spPr>
          <a:xfrm>
            <a:off x="1180214" y="2726067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5B203B-165B-20DC-E25D-93100CC23693}"/>
              </a:ext>
            </a:extLst>
          </p:cNvPr>
          <p:cNvSpPr/>
          <p:nvPr/>
        </p:nvSpPr>
        <p:spPr>
          <a:xfrm>
            <a:off x="4922875" y="2731952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9BAC1-410B-8A78-18C5-450B22D3FA7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34586" y="3151370"/>
            <a:ext cx="1988289" cy="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109DEE-ACB2-C9EA-D713-5D232EE366A8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5762847" y="2518892"/>
            <a:ext cx="2573078" cy="63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23967-2F49-5E5A-0D63-92398B6DD5C9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5762847" y="3151938"/>
            <a:ext cx="2573078" cy="10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4DE3F-D1DE-B798-174B-9C558875ACB1}"/>
              </a:ext>
            </a:extLst>
          </p:cNvPr>
          <p:cNvSpPr/>
          <p:nvPr/>
        </p:nvSpPr>
        <p:spPr>
          <a:xfrm>
            <a:off x="1180214" y="4358755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8EC0E0-CE26-86A1-1162-F326E042C88F}"/>
              </a:ext>
            </a:extLst>
          </p:cNvPr>
          <p:cNvSpPr/>
          <p:nvPr/>
        </p:nvSpPr>
        <p:spPr>
          <a:xfrm>
            <a:off x="4922875" y="4358755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F3F81E-61E2-C7CA-E1CB-48CBAA62C1F6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2934586" y="4778741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84A55A-88C5-4240-4F53-E1291AA3D3E1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5762847" y="2518892"/>
            <a:ext cx="2573078" cy="22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CAD9D4-77E9-A8C4-06A0-E5E383A2517A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5762847" y="4234004"/>
            <a:ext cx="2573078" cy="544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8493" y="1416218"/>
            <a:ext cx="6626" cy="28447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2793" y="1419458"/>
            <a:ext cx="0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3678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ClientApp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963861" y="111168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ServerApp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455886" y="199183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</p:cNvCxnSpPr>
          <p:nvPr/>
        </p:nvCxnSpPr>
        <p:spPr>
          <a:xfrm flipH="1">
            <a:off x="4455120" y="2686428"/>
            <a:ext cx="500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192575" y="1800668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1. 1</a:t>
            </a:r>
            <a:r>
              <a:rPr kumimoji="1" lang="ko-KR" altLang="en-US" sz="1200" dirty="0" err="1"/>
              <a:t>번전송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446959" y="3218711"/>
            <a:ext cx="4949303" cy="1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756960" y="3080211"/>
            <a:ext cx="1105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번 전송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4826660" y="2529509"/>
            <a:ext cx="11803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게시판 메뉴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83564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BoardHandler</a:t>
            </a:r>
            <a:endParaRPr kumimoji="1" lang="ko-Kore-KR" altLang="en-US" sz="1400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521F8C-193F-92FD-AFC0-733096A5193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37093" y="1416218"/>
            <a:ext cx="1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50854-2008-85FF-18AA-AC53DC1ACBB3}"/>
              </a:ext>
            </a:extLst>
          </p:cNvPr>
          <p:cNvCxnSpPr/>
          <p:nvPr/>
        </p:nvCxnSpPr>
        <p:spPr>
          <a:xfrm>
            <a:off x="6936167" y="22688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BD0F0-E074-C622-C75E-1B46C926A531}"/>
              </a:ext>
            </a:extLst>
          </p:cNvPr>
          <p:cNvSpPr txBox="1"/>
          <p:nvPr/>
        </p:nvSpPr>
        <p:spPr>
          <a:xfrm>
            <a:off x="7672856" y="2077667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execute()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EFDCB0-B0AE-CC01-4101-DA7BB422404D}"/>
              </a:ext>
            </a:extLst>
          </p:cNvPr>
          <p:cNvSpPr/>
          <p:nvPr/>
        </p:nvSpPr>
        <p:spPr>
          <a:xfrm>
            <a:off x="797442" y="459288"/>
            <a:ext cx="1583610" cy="15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게시판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화면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18C039-B0E5-DE32-D699-56D5A57665B0}"/>
              </a:ext>
            </a:extLst>
          </p:cNvPr>
          <p:cNvSpPr/>
          <p:nvPr/>
        </p:nvSpPr>
        <p:spPr>
          <a:xfrm>
            <a:off x="797442" y="2664500"/>
            <a:ext cx="1583610" cy="22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게시판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목록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상세보기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삭제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881423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App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595423" y="1765004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6422065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 App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9718158" y="1818167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488558" y="2211572"/>
            <a:ext cx="1392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725633" y="4784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5725633" y="83465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569842" y="2211572"/>
            <a:ext cx="1148316" cy="26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2881422" y="3179134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6422064" y="3179134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 실행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r>
              <a:rPr kumimoji="1" lang="ko-KR" altLang="en-US" sz="1400" dirty="0"/>
              <a:t>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DB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9718158" y="3179133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en-US" altLang="ko-KR" sz="1400" dirty="0"/>
          </a:p>
          <a:p>
            <a:r>
              <a:rPr kumimoji="1" lang="en-US" altLang="ko-Kore-KR" sz="1400" dirty="0">
                <a:sym typeface="Wingdings" pitchFamily="2" charset="2"/>
              </a:rPr>
              <a:t> X (</a:t>
            </a:r>
            <a:r>
              <a:rPr kumimoji="1" lang="ko-KR" altLang="en-US" sz="1400" dirty="0">
                <a:sym typeface="Wingdings" pitchFamily="2" charset="2"/>
              </a:rPr>
              <a:t>개발자가 손 </a:t>
            </a:r>
            <a:r>
              <a:rPr kumimoji="1" lang="ko-KR" altLang="en-US" sz="1400" dirty="0" err="1">
                <a:sym typeface="Wingdings" pitchFamily="2" charset="2"/>
              </a:rPr>
              <a:t>안댐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874873" y="207307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5421866" y="125795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5421866" y="288804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5421866" y="2004721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307266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21265" y="1648046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5847908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10277401" y="1680978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914400" y="2094614"/>
            <a:ext cx="13928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949088" y="-69112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4949088" y="717698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9380723" y="2100964"/>
            <a:ext cx="8966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1997151" y="3048089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5537793" y="3048089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JAVA API </a:t>
            </a:r>
            <a:r>
              <a:rPr kumimoji="1" lang="ko-KR" altLang="en-US" sz="1400" dirty="0"/>
              <a:t>사용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네트워킹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8487588" y="3048088"/>
            <a:ext cx="2021220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/>
              <a:t>DB </a:t>
            </a:r>
            <a:r>
              <a:rPr kumimoji="1" lang="ko-KR" altLang="en-US" sz="1400" dirty="0"/>
              <a:t>프로그래밍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UI </a:t>
            </a:r>
            <a:r>
              <a:rPr kumimoji="1" lang="ko-KR" altLang="en-US" sz="1400" dirty="0"/>
              <a:t>기술 도입</a:t>
            </a:r>
            <a:r>
              <a:rPr kumimoji="1" lang="en-US" altLang="ko-KR" sz="1400" dirty="0"/>
              <a:t>(HTML)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300715" y="195611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4644656" y="1141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4644656" y="277109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4644656" y="1863779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C6505-718E-234F-FA8D-F4A18DA8F38C}"/>
              </a:ext>
            </a:extLst>
          </p:cNvPr>
          <p:cNvSpPr/>
          <p:nvPr/>
        </p:nvSpPr>
        <p:spPr>
          <a:xfrm>
            <a:off x="8487588" y="1707559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3FB207-F4E8-E053-333D-2EECB38540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590910" y="2094614"/>
            <a:ext cx="896678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곱하기 15">
            <a:extLst>
              <a:ext uri="{FF2B5EF4-FFF2-40B4-BE49-F238E27FC236}">
                <a16:creationId xmlns:a16="http://schemas.microsoft.com/office/drawing/2014/main" id="{65696362-00DA-783C-F613-986AD167A439}"/>
              </a:ext>
            </a:extLst>
          </p:cNvPr>
          <p:cNvSpPr/>
          <p:nvPr/>
        </p:nvSpPr>
        <p:spPr>
          <a:xfrm>
            <a:off x="1036676" y="3099554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89820-E3A2-E89A-F8F1-4E243ABC58B5}"/>
              </a:ext>
            </a:extLst>
          </p:cNvPr>
          <p:cNvSpPr txBox="1"/>
          <p:nvPr/>
        </p:nvSpPr>
        <p:spPr>
          <a:xfrm>
            <a:off x="2326390" y="4081137"/>
            <a:ext cx="1489298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C596A-81A4-F988-AFB7-CA79C158B6C8}"/>
              </a:ext>
            </a:extLst>
          </p:cNvPr>
          <p:cNvSpPr txBox="1"/>
          <p:nvPr/>
        </p:nvSpPr>
        <p:spPr>
          <a:xfrm>
            <a:off x="2862302" y="176865"/>
            <a:ext cx="2675491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Protocol </a:t>
            </a:r>
            <a:r>
              <a:rPr kumimoji="1" lang="ko-Kore-KR" altLang="en-US" sz="1200" dirty="0"/>
              <a:t>정의할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기존의 국제 표준 프로토콜 사용</a:t>
            </a:r>
            <a:endParaRPr kumimoji="1" lang="ko-Kore-KR" altLang="en-US" sz="1200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6B47BB3-A9AC-1BED-1F6B-68AD98807955}"/>
              </a:ext>
            </a:extLst>
          </p:cNvPr>
          <p:cNvCxnSpPr>
            <a:stCxn id="35" idx="1"/>
            <a:endCxn id="24" idx="0"/>
          </p:cNvCxnSpPr>
          <p:nvPr/>
        </p:nvCxnSpPr>
        <p:spPr>
          <a:xfrm rot="10800000" flipH="1" flipV="1">
            <a:off x="2862301" y="407697"/>
            <a:ext cx="2092471" cy="1456081"/>
          </a:xfrm>
          <a:prstGeom prst="curvedConnector4">
            <a:avLst>
              <a:gd name="adj1" fmla="val -10925"/>
              <a:gd name="adj2" fmla="val 5792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74361" y="2339163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1031359" y="1945758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596A6-1334-D97D-A1D0-5BAB89C37CBC}"/>
              </a:ext>
            </a:extLst>
          </p:cNvPr>
          <p:cNvSpPr/>
          <p:nvPr/>
        </p:nvSpPr>
        <p:spPr>
          <a:xfrm>
            <a:off x="4572001" y="1850065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9324824" y="3285465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3368749" y="173899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3368749" y="2650494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3368749" y="2108328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8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26062C-0F96-7EC6-F2A0-1334394F640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778796" y="2339159"/>
            <a:ext cx="985652" cy="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944634" y="22006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9374075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388423" y="2339159"/>
            <a:ext cx="985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8571132" y="2214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0186062" y="2732564"/>
            <a:ext cx="1" cy="5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A6BBAB-C7EA-9535-BBD5-33891E6F097E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030280" y="2488019"/>
            <a:ext cx="4160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81428D2E-70FE-2257-EF68-EE0DC91EDA84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4AB5A0E-6CEC-EED7-7128-397406F45C5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A673-1C40-2D4D-937A-757300379F43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E8777-CDD9-F6A6-E448-5469C58F4AC6}"/>
              </a:ext>
            </a:extLst>
          </p:cNvPr>
          <p:cNvSpPr txBox="1"/>
          <p:nvPr/>
        </p:nvSpPr>
        <p:spPr>
          <a:xfrm>
            <a:off x="1578049" y="3604438"/>
            <a:ext cx="1373373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7B6CF-47FD-D18A-C9F5-B3BFA647F5CE}"/>
              </a:ext>
            </a:extLst>
          </p:cNvPr>
          <p:cNvSpPr txBox="1"/>
          <p:nvPr/>
        </p:nvSpPr>
        <p:spPr>
          <a:xfrm>
            <a:off x="7270012" y="3604437"/>
            <a:ext cx="137337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Server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E6A91F5-C7FA-763F-ED11-37B10D430C83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2264736" y="3253563"/>
            <a:ext cx="0" cy="350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5E0829-2A11-190A-F42B-2CE33F0957B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7956699" y="3253563"/>
            <a:ext cx="0" cy="350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4CE183-D61C-1B25-742D-7F87EA955008}"/>
              </a:ext>
            </a:extLst>
          </p:cNvPr>
          <p:cNvSpPr txBox="1"/>
          <p:nvPr/>
        </p:nvSpPr>
        <p:spPr>
          <a:xfrm>
            <a:off x="985727" y="4231481"/>
            <a:ext cx="255801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(</a:t>
            </a:r>
            <a:r>
              <a:rPr kumimoji="1" lang="ko-KR" altLang="en-US" sz="1200" dirty="0"/>
              <a:t>거미줄과 같이 돌아다닐 수 있다</a:t>
            </a:r>
            <a:r>
              <a:rPr kumimoji="1" lang="en-US" altLang="ko-KR" sz="1200" dirty="0"/>
              <a:t>.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DBD424-FA01-8A47-3D72-4D955B8EF2D5}"/>
              </a:ext>
            </a:extLst>
          </p:cNvPr>
          <p:cNvCxnSpPr>
            <a:stCxn id="16" idx="0"/>
            <a:endCxn id="9" idx="2"/>
          </p:cNvCxnSpPr>
          <p:nvPr/>
        </p:nvCxnSpPr>
        <p:spPr>
          <a:xfrm flipV="1">
            <a:off x="2264735" y="3881437"/>
            <a:ext cx="1" cy="350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326742-CDA4-AF71-D6BF-1B1D73E2C34A}"/>
              </a:ext>
            </a:extLst>
          </p:cNvPr>
          <p:cNvSpPr/>
          <p:nvPr/>
        </p:nvSpPr>
        <p:spPr>
          <a:xfrm>
            <a:off x="6727751" y="4668244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S1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776F16A-6A17-A730-7D24-2F964608F5EB}"/>
              </a:ext>
            </a:extLst>
          </p:cNvPr>
          <p:cNvSpPr/>
          <p:nvPr/>
        </p:nvSpPr>
        <p:spPr>
          <a:xfrm>
            <a:off x="8372254" y="521050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3</a:t>
            </a:r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46C439C-1A1B-0FC8-E198-1B5A52262E0D}"/>
              </a:ext>
            </a:extLst>
          </p:cNvPr>
          <p:cNvSpPr/>
          <p:nvPr/>
        </p:nvSpPr>
        <p:spPr>
          <a:xfrm>
            <a:off x="9910430" y="4125983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4</a:t>
            </a:r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6902EAF-CC64-6F63-157B-E487AE3C2B37}"/>
              </a:ext>
            </a:extLst>
          </p:cNvPr>
          <p:cNvSpPr/>
          <p:nvPr/>
        </p:nvSpPr>
        <p:spPr>
          <a:xfrm>
            <a:off x="7028121" y="5883900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2</a:t>
            </a:r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9927EBA-EA1E-D5C1-57FB-5FD213901A1D}"/>
              </a:ext>
            </a:extLst>
          </p:cNvPr>
          <p:cNvSpPr/>
          <p:nvPr/>
        </p:nvSpPr>
        <p:spPr>
          <a:xfrm>
            <a:off x="10675974" y="5033295"/>
            <a:ext cx="542261" cy="542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S</a:t>
            </a:r>
            <a:r>
              <a:rPr kumimoji="1" lang="en-US" altLang="ko-KR" sz="1100" dirty="0"/>
              <a:t>5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1478EB-EE98-2B39-30C9-DE9A9B68A551}"/>
              </a:ext>
            </a:extLst>
          </p:cNvPr>
          <p:cNvSpPr txBox="1"/>
          <p:nvPr/>
        </p:nvSpPr>
        <p:spPr>
          <a:xfrm>
            <a:off x="4133407" y="5745400"/>
            <a:ext cx="1373373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Web Client</a:t>
            </a:r>
            <a:endParaRPr kumimoji="1" lang="ko-Kore-KR" altLang="en-US" sz="1200" dirty="0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291895B2-762B-2A14-CBC8-A8AC9793F4B1}"/>
              </a:ext>
            </a:extLst>
          </p:cNvPr>
          <p:cNvCxnSpPr>
            <a:stCxn id="25" idx="0"/>
            <a:endCxn id="19" idx="2"/>
          </p:cNvCxnSpPr>
          <p:nvPr/>
        </p:nvCxnSpPr>
        <p:spPr>
          <a:xfrm rot="5400000" flipH="1" flipV="1">
            <a:off x="5370910" y="4388560"/>
            <a:ext cx="806025" cy="190765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EDA0D30-CB69-9331-E613-ABDD89C12A2F}"/>
              </a:ext>
            </a:extLst>
          </p:cNvPr>
          <p:cNvCxnSpPr>
            <a:cxnSpLocks/>
            <a:stCxn id="19" idx="4"/>
            <a:endCxn id="22" idx="2"/>
          </p:cNvCxnSpPr>
          <p:nvPr/>
        </p:nvCxnSpPr>
        <p:spPr>
          <a:xfrm rot="16200000" flipH="1">
            <a:off x="6541238" y="5668148"/>
            <a:ext cx="944526" cy="292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4EE61F8E-3094-7793-9C4C-8C5F9102FB8A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7570382" y="5481636"/>
            <a:ext cx="801872" cy="673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1D948A0B-A027-C9F7-3F81-D462B6778B76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 flipV="1">
            <a:off x="8914515" y="4397114"/>
            <a:ext cx="995915" cy="10845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F1EFC19C-C28D-5C07-4AB8-FC97173F548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>
            <a:off x="10452691" y="4397114"/>
            <a:ext cx="223283" cy="9073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04410B71-E748-81C4-9186-1C8677313ECE}"/>
              </a:ext>
            </a:extLst>
          </p:cNvPr>
          <p:cNvCxnSpPr>
            <a:cxnSpLocks/>
            <a:stCxn id="23" idx="4"/>
            <a:endCxn id="20" idx="4"/>
          </p:cNvCxnSpPr>
          <p:nvPr/>
        </p:nvCxnSpPr>
        <p:spPr>
          <a:xfrm rot="5400000">
            <a:off x="9706640" y="4512301"/>
            <a:ext cx="177210" cy="2303720"/>
          </a:xfrm>
          <a:prstGeom prst="curvedConnector3">
            <a:avLst>
              <a:gd name="adj1" fmla="val 2289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05FFA490-98EA-C3E4-5094-6B35DC7452AE}"/>
              </a:ext>
            </a:extLst>
          </p:cNvPr>
          <p:cNvCxnSpPr>
            <a:cxnSpLocks/>
            <a:stCxn id="21" idx="0"/>
            <a:endCxn id="19" idx="6"/>
          </p:cNvCxnSpPr>
          <p:nvPr/>
        </p:nvCxnSpPr>
        <p:spPr>
          <a:xfrm rot="16200000" flipH="1" flipV="1">
            <a:off x="8319091" y="3076904"/>
            <a:ext cx="813392" cy="2911549"/>
          </a:xfrm>
          <a:prstGeom prst="curvedConnector4">
            <a:avLst>
              <a:gd name="adj1" fmla="val -28105"/>
              <a:gd name="adj2" fmla="val 5465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58F80E5E-4825-38D0-630D-724BC4744F25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 flipH="1" flipV="1">
            <a:off x="7861447" y="4106048"/>
            <a:ext cx="1757917" cy="2882309"/>
          </a:xfrm>
          <a:prstGeom prst="curvedConnector3">
            <a:avLst>
              <a:gd name="adj1" fmla="val -1300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8C312A05-068C-2043-5ADC-4ED43AD20125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 rot="16200000" flipH="1">
            <a:off x="7877286" y="4444406"/>
            <a:ext cx="79412" cy="1452785"/>
          </a:xfrm>
          <a:prstGeom prst="curvedConnector5">
            <a:avLst>
              <a:gd name="adj1" fmla="val 287866"/>
              <a:gd name="adj2" fmla="val 43402"/>
              <a:gd name="adj3" fmla="val -18786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8BA744-2D9F-328F-55AF-8F9AB8858DAB}"/>
              </a:ext>
            </a:extLst>
          </p:cNvPr>
          <p:cNvSpPr txBox="1"/>
          <p:nvPr/>
        </p:nvSpPr>
        <p:spPr>
          <a:xfrm>
            <a:off x="3537984" y="6149162"/>
            <a:ext cx="255801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링크를 타며 이리저리 돌아다님</a:t>
            </a:r>
            <a:endParaRPr kumimoji="1" lang="ko-Kore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DE4E31-CC89-84C2-D04C-753A6296899B}"/>
              </a:ext>
            </a:extLst>
          </p:cNvPr>
          <p:cNvSpPr txBox="1"/>
          <p:nvPr/>
        </p:nvSpPr>
        <p:spPr>
          <a:xfrm>
            <a:off x="8195930" y="4451828"/>
            <a:ext cx="1373373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browsing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6ED6EF4B-D0FD-469E-FD2E-A58CDA90053F}"/>
              </a:ext>
            </a:extLst>
          </p:cNvPr>
          <p:cNvSpPr/>
          <p:nvPr/>
        </p:nvSpPr>
        <p:spPr>
          <a:xfrm>
            <a:off x="1499192" y="1722475"/>
            <a:ext cx="1531088" cy="15310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986997-CFD9-6780-1C3B-CD917D5A3F0A}"/>
              </a:ext>
            </a:extLst>
          </p:cNvPr>
          <p:cNvSpPr/>
          <p:nvPr/>
        </p:nvSpPr>
        <p:spPr>
          <a:xfrm>
            <a:off x="7191155" y="1722475"/>
            <a:ext cx="1531088" cy="1531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E035-1C0B-5245-C671-F967B5F4646F}"/>
              </a:ext>
            </a:extLst>
          </p:cNvPr>
          <p:cNvSpPr txBox="1"/>
          <p:nvPr/>
        </p:nvSpPr>
        <p:spPr>
          <a:xfrm>
            <a:off x="4389475" y="2172123"/>
            <a:ext cx="1415902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HTTP</a:t>
            </a:r>
          </a:p>
          <a:p>
            <a:pPr algn="ctr"/>
            <a:r>
              <a:rPr kumimoji="1" lang="ko-KR" altLang="en-US" b="1" dirty="0"/>
              <a:t>통신</a:t>
            </a:r>
            <a:endParaRPr kumimoji="1" lang="ko-Kore-KR" altLang="en-US" b="1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CB5EEA1-F5B0-9054-DEE6-D55AC0E16050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5110717" y="-1123506"/>
            <a:ext cx="12700" cy="56919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8FCFA3AF-05F8-E288-4CF3-661C3851BEC0}"/>
              </a:ext>
            </a:extLst>
          </p:cNvPr>
          <p:cNvCxnSpPr>
            <a:cxnSpLocks/>
            <a:stCxn id="4" idx="4"/>
            <a:endCxn id="3" idx="4"/>
          </p:cNvCxnSpPr>
          <p:nvPr/>
        </p:nvCxnSpPr>
        <p:spPr>
          <a:xfrm rot="5400000">
            <a:off x="5110718" y="407582"/>
            <a:ext cx="12700" cy="56919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C0E68C-A497-74BF-A019-B59CDB92094F}"/>
              </a:ext>
            </a:extLst>
          </p:cNvPr>
          <p:cNvSpPr txBox="1"/>
          <p:nvPr/>
        </p:nvSpPr>
        <p:spPr>
          <a:xfrm>
            <a:off x="4273919" y="1355977"/>
            <a:ext cx="1647013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/</a:t>
            </a:r>
            <a:r>
              <a:rPr kumimoji="1" lang="en-US" altLang="ko-KR" sz="1200" dirty="0" err="1"/>
              <a:t>index.html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2" name="한쪽 모서리는 잘리고 다른 쪽 모서리는 둥근 사각형 11">
            <a:extLst>
              <a:ext uri="{FF2B5EF4-FFF2-40B4-BE49-F238E27FC236}">
                <a16:creationId xmlns:a16="http://schemas.microsoft.com/office/drawing/2014/main" id="{519525F2-E1DD-1BF9-F18F-4A788653A168}"/>
              </a:ext>
            </a:extLst>
          </p:cNvPr>
          <p:cNvSpPr/>
          <p:nvPr/>
        </p:nvSpPr>
        <p:spPr>
          <a:xfrm>
            <a:off x="4842761" y="3259914"/>
            <a:ext cx="633005" cy="548610"/>
          </a:xfrm>
          <a:prstGeom prst="snip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HTML</a:t>
            </a:r>
            <a:endParaRPr kumimoji="1" lang="ko-Kore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2D2CD1-866E-BFDB-3725-B739D39CD4AB}"/>
              </a:ext>
            </a:extLst>
          </p:cNvPr>
          <p:cNvSpPr/>
          <p:nvPr/>
        </p:nvSpPr>
        <p:spPr>
          <a:xfrm>
            <a:off x="10008044" y="569167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D2A1DE-F7B9-CFAD-CD2A-0246DE2A78A7}"/>
              </a:ext>
            </a:extLst>
          </p:cNvPr>
          <p:cNvCxnSpPr>
            <a:stCxn id="4" idx="7"/>
            <a:endCxn id="13" idx="1"/>
          </p:cNvCxnSpPr>
          <p:nvPr/>
        </p:nvCxnSpPr>
        <p:spPr>
          <a:xfrm flipV="1">
            <a:off x="8498020" y="962572"/>
            <a:ext cx="1510024" cy="98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24C1B3-66A2-CF9C-34AB-FB3603969491}"/>
              </a:ext>
            </a:extLst>
          </p:cNvPr>
          <p:cNvSpPr txBox="1"/>
          <p:nvPr/>
        </p:nvSpPr>
        <p:spPr>
          <a:xfrm>
            <a:off x="8936529" y="1316135"/>
            <a:ext cx="633005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ko-Kore-KR" altLang="en-US" sz="1200" dirty="0"/>
          </a:p>
        </p:txBody>
      </p:sp>
      <p:sp>
        <p:nvSpPr>
          <p:cNvPr id="17" name="한쪽 모서리는 잘리고 다른 쪽 모서리는 둥근 사각형 16">
            <a:extLst>
              <a:ext uri="{FF2B5EF4-FFF2-40B4-BE49-F238E27FC236}">
                <a16:creationId xmlns:a16="http://schemas.microsoft.com/office/drawing/2014/main" id="{311E4AAB-D394-EF19-273C-305D8864C032}"/>
              </a:ext>
            </a:extLst>
          </p:cNvPr>
          <p:cNvSpPr/>
          <p:nvPr/>
        </p:nvSpPr>
        <p:spPr>
          <a:xfrm>
            <a:off x="7493062" y="4010777"/>
            <a:ext cx="1071514" cy="1301813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  <a:endParaRPr kumimoji="1" lang="ko-Kore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70E7416-368F-CE1F-9491-0F4FC41033C2}"/>
              </a:ext>
            </a:extLst>
          </p:cNvPr>
          <p:cNvSpPr/>
          <p:nvPr/>
        </p:nvSpPr>
        <p:spPr>
          <a:xfrm>
            <a:off x="6390167" y="5541865"/>
            <a:ext cx="1477926" cy="11247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Application</a:t>
            </a:r>
          </a:p>
          <a:p>
            <a:pPr algn="ctr"/>
            <a:r>
              <a:rPr kumimoji="1" lang="ko-KR" altLang="en-US" sz="1600" dirty="0"/>
              <a:t>프로그래밍</a:t>
            </a:r>
            <a:endParaRPr kumimoji="1" lang="en-US" altLang="ko-Kore-KR" sz="1600" dirty="0"/>
          </a:p>
          <a:p>
            <a:pPr algn="ctr"/>
            <a:r>
              <a:rPr kumimoji="1" lang="ko-Kore-KR" altLang="en-US" sz="1600" dirty="0"/>
              <a:t>방문자수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>
                <a:sym typeface="Wingdings" pitchFamily="2" charset="2"/>
              </a:rPr>
              <a:t></a:t>
            </a:r>
            <a:r>
              <a:rPr kumimoji="1" lang="ko-Kore-KR" altLang="en-US" sz="1600" dirty="0">
                <a:sym typeface="Wingdings" pitchFamily="2" charset="2"/>
              </a:rPr>
              <a:t> 그림</a:t>
            </a:r>
            <a:r>
              <a:rPr kumimoji="1" lang="en-US" altLang="ko-Kore-KR" sz="1600" dirty="0">
                <a:sym typeface="Wingdings" pitchFamily="2" charset="2"/>
              </a:rPr>
              <a:t>(</a:t>
            </a:r>
            <a:r>
              <a:rPr kumimoji="1" lang="en-US" altLang="ko-KR" sz="1600" dirty="0">
                <a:sym typeface="Wingdings" pitchFamily="2" charset="2"/>
              </a:rPr>
              <a:t>.gif)</a:t>
            </a:r>
            <a:endParaRPr kumimoji="1" lang="ko-Kore-KR" altLang="en-US" sz="1600" dirty="0"/>
          </a:p>
        </p:txBody>
      </p:sp>
      <p:sp>
        <p:nvSpPr>
          <p:cNvPr id="19" name="대각선 방향의 모서리가 둥근 사각형 18">
            <a:extLst>
              <a:ext uri="{FF2B5EF4-FFF2-40B4-BE49-F238E27FC236}">
                <a16:creationId xmlns:a16="http://schemas.microsoft.com/office/drawing/2014/main" id="{CEF2FF83-2450-18D5-E484-D81EFA51B833}"/>
              </a:ext>
            </a:extLst>
          </p:cNvPr>
          <p:cNvSpPr/>
          <p:nvPr/>
        </p:nvSpPr>
        <p:spPr>
          <a:xfrm>
            <a:off x="1254643" y="3802883"/>
            <a:ext cx="2020185" cy="1653687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 page</a:t>
            </a:r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-----------</a:t>
            </a:r>
            <a:endParaRPr kumimoji="1" lang="ko-Kore-KR" altLang="en-US" dirty="0"/>
          </a:p>
          <a:p>
            <a:pPr algn="ctr"/>
            <a:r>
              <a:rPr kumimoji="1" lang="en-US" altLang="ko-Kore-KR" dirty="0"/>
              <a:t>[</a:t>
            </a:r>
            <a:r>
              <a:rPr kumimoji="1" lang="ko-KR" altLang="en-US" dirty="0"/>
              <a:t>그림</a:t>
            </a:r>
            <a:r>
              <a:rPr kumimoji="1" lang="en-US" altLang="ko-KR" dirty="0"/>
              <a:t>]</a:t>
            </a:r>
            <a:r>
              <a:rPr kumimoji="1" lang="en-US" altLang="ko-KR" sz="1050" dirty="0">
                <a:solidFill>
                  <a:prstClr val="white"/>
                </a:solidFill>
              </a:rPr>
              <a:t> (</a:t>
            </a:r>
            <a:r>
              <a:rPr kumimoji="1" lang="ko-KR" altLang="en-US" sz="1050" dirty="0">
                <a:solidFill>
                  <a:prstClr val="white"/>
                </a:solidFill>
              </a:rPr>
              <a:t>방문자수 정보</a:t>
            </a:r>
            <a:r>
              <a:rPr kumimoji="1" lang="en-US" altLang="ko-KR" sz="1050" dirty="0">
                <a:solidFill>
                  <a:prstClr val="white"/>
                </a:solidFill>
              </a:rPr>
              <a:t>)</a:t>
            </a:r>
            <a:endParaRPr kumimoji="1" lang="en-US" altLang="ko-Kore-KR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B1AD04E2-98BA-B318-5E6A-35F97E8E0E0D}"/>
              </a:ext>
            </a:extLst>
          </p:cNvPr>
          <p:cNvCxnSpPr>
            <a:stCxn id="18" idx="1"/>
          </p:cNvCxnSpPr>
          <p:nvPr/>
        </p:nvCxnSpPr>
        <p:spPr>
          <a:xfrm rot="10800000">
            <a:off x="3115341" y="5231220"/>
            <a:ext cx="3274827" cy="873021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3D7DD4D7-9F63-5F40-7CC4-B37D249F40F9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5400000">
            <a:off x="7552631" y="5628052"/>
            <a:ext cx="791650" cy="1607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E87F6F9-EE5C-7BF5-E1D1-F5A84B674890}"/>
              </a:ext>
            </a:extLst>
          </p:cNvPr>
          <p:cNvCxnSpPr>
            <a:cxnSpLocks/>
            <a:stCxn id="4" idx="6"/>
            <a:endCxn id="18" idx="3"/>
          </p:cNvCxnSpPr>
          <p:nvPr/>
        </p:nvCxnSpPr>
        <p:spPr>
          <a:xfrm flipH="1">
            <a:off x="7868093" y="2488019"/>
            <a:ext cx="854150" cy="3616221"/>
          </a:xfrm>
          <a:prstGeom prst="curvedConnector3">
            <a:avLst>
              <a:gd name="adj1" fmla="val -267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2ADB37-00E0-438A-32A4-947A40D6382E}"/>
              </a:ext>
            </a:extLst>
          </p:cNvPr>
          <p:cNvCxnSpPr>
            <a:cxnSpLocks/>
            <a:stCxn id="4" idx="4"/>
            <a:endCxn id="17" idx="3"/>
          </p:cNvCxnSpPr>
          <p:nvPr/>
        </p:nvCxnSpPr>
        <p:spPr>
          <a:xfrm>
            <a:off x="7956699" y="3253563"/>
            <a:ext cx="72120" cy="757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7ED058-C671-1B21-05BC-4BC3856A19B5}"/>
              </a:ext>
            </a:extLst>
          </p:cNvPr>
          <p:cNvSpPr txBox="1"/>
          <p:nvPr/>
        </p:nvSpPr>
        <p:spPr>
          <a:xfrm>
            <a:off x="8766176" y="3290500"/>
            <a:ext cx="113273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결과를 리턴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EBBB23-95C6-72E9-3948-DEE07E63C5FA}"/>
              </a:ext>
            </a:extLst>
          </p:cNvPr>
          <p:cNvSpPr txBox="1"/>
          <p:nvPr/>
        </p:nvSpPr>
        <p:spPr>
          <a:xfrm>
            <a:off x="6650014" y="3564208"/>
            <a:ext cx="175922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읽어서 그대로 리턴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972D-1403-1200-FC13-075E8FE7711D}"/>
              </a:ext>
            </a:extLst>
          </p:cNvPr>
          <p:cNvSpPr txBox="1"/>
          <p:nvPr/>
        </p:nvSpPr>
        <p:spPr>
          <a:xfrm>
            <a:off x="7908250" y="4903430"/>
            <a:ext cx="96358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정적파일</a:t>
            </a:r>
            <a:endParaRPr kumimoji="1" lang="ko-Kore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194341F-E2AD-A6CC-BF29-DE6CEB36EB8F}"/>
              </a:ext>
            </a:extLst>
          </p:cNvPr>
          <p:cNvCxnSpPr>
            <a:cxnSpLocks/>
            <a:stCxn id="12" idx="1"/>
            <a:endCxn id="19" idx="0"/>
          </p:cNvCxnSpPr>
          <p:nvPr/>
        </p:nvCxnSpPr>
        <p:spPr>
          <a:xfrm flipH="1">
            <a:off x="3274828" y="3808524"/>
            <a:ext cx="1884436" cy="821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EADB2-ECA1-7C06-550A-68DE75FEECB9}"/>
              </a:ext>
            </a:extLst>
          </p:cNvPr>
          <p:cNvSpPr/>
          <p:nvPr/>
        </p:nvSpPr>
        <p:spPr>
          <a:xfrm>
            <a:off x="3136603" y="1935126"/>
            <a:ext cx="5475767" cy="563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http://localhost:8888/board/</a:t>
            </a:r>
            <a:r>
              <a:rPr kumimoji="1" lang="en-US" altLang="ko-Kore-KR" sz="2000" dirty="0" err="1"/>
              <a:t>detail?no</a:t>
            </a:r>
            <a:r>
              <a:rPr kumimoji="1" lang="en-US" altLang="ko-Kore-KR" sz="2000" dirty="0"/>
              <a:t>=2</a:t>
            </a:r>
            <a:endParaRPr kumimoji="1" lang="ko-Kore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D97606-A3FE-5345-8A06-8876C7CC0E75}"/>
              </a:ext>
            </a:extLst>
          </p:cNvPr>
          <p:cNvSpPr/>
          <p:nvPr/>
        </p:nvSpPr>
        <p:spPr>
          <a:xfrm>
            <a:off x="2772551" y="2870791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scheme</a:t>
            </a:r>
          </a:p>
          <a:p>
            <a:pPr algn="ctr"/>
            <a:r>
              <a:rPr kumimoji="1" lang="en-US" altLang="ko-Kore-KR" dirty="0"/>
              <a:t>protocol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EBC4F8-68D0-0004-15F2-82ACC1164643}"/>
              </a:ext>
            </a:extLst>
          </p:cNvPr>
          <p:cNvSpPr/>
          <p:nvPr/>
        </p:nvSpPr>
        <p:spPr>
          <a:xfrm>
            <a:off x="4138723" y="2870791"/>
            <a:ext cx="1297171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hostname</a:t>
            </a:r>
          </a:p>
          <a:p>
            <a:pPr algn="ctr"/>
            <a:r>
              <a:rPr kumimoji="1" lang="en-US" altLang="ko-Kore-KR" dirty="0" err="1"/>
              <a:t>ip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42F17-6338-0A3C-B6AB-6C8E0CEB4423}"/>
              </a:ext>
            </a:extLst>
          </p:cNvPr>
          <p:cNvSpPr/>
          <p:nvPr/>
        </p:nvSpPr>
        <p:spPr>
          <a:xfrm>
            <a:off x="5527158" y="2870791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portNum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C959DC-9ECF-7F2F-27AC-15E871C930E8}"/>
              </a:ext>
            </a:extLst>
          </p:cNvPr>
          <p:cNvSpPr/>
          <p:nvPr/>
        </p:nvSpPr>
        <p:spPr>
          <a:xfrm>
            <a:off x="6791991" y="2876103"/>
            <a:ext cx="1137683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resource path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8D123-10B1-5D99-AC7C-BA8D39585A9C}"/>
              </a:ext>
            </a:extLst>
          </p:cNvPr>
          <p:cNvSpPr/>
          <p:nvPr/>
        </p:nvSpPr>
        <p:spPr>
          <a:xfrm>
            <a:off x="8056824" y="2870791"/>
            <a:ext cx="1623235" cy="786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query String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2F55F1-BD7D-3D8C-7B88-6A50624834D2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3341393" y="2413590"/>
            <a:ext cx="42785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132EBF-9D49-7197-E6CD-A5FFCFA67080}"/>
              </a:ext>
            </a:extLst>
          </p:cNvPr>
          <p:cNvSpPr/>
          <p:nvPr/>
        </p:nvSpPr>
        <p:spPr>
          <a:xfrm>
            <a:off x="3498113" y="2052083"/>
            <a:ext cx="542260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3C167C-F0B5-BBCA-3BB1-34E9D7AD1A41}"/>
              </a:ext>
            </a:extLst>
          </p:cNvPr>
          <p:cNvSpPr/>
          <p:nvPr/>
        </p:nvSpPr>
        <p:spPr>
          <a:xfrm>
            <a:off x="4247706" y="2052083"/>
            <a:ext cx="1079206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25386F-8292-DEC7-5AD8-A5772DCDBBDC}"/>
              </a:ext>
            </a:extLst>
          </p:cNvPr>
          <p:cNvSpPr/>
          <p:nvPr/>
        </p:nvSpPr>
        <p:spPr>
          <a:xfrm>
            <a:off x="5350832" y="2052083"/>
            <a:ext cx="582135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1A058A-BEB1-A7DE-D35C-A2751F8F418E}"/>
              </a:ext>
            </a:extLst>
          </p:cNvPr>
          <p:cNvSpPr/>
          <p:nvPr/>
        </p:nvSpPr>
        <p:spPr>
          <a:xfrm>
            <a:off x="5967967" y="2052082"/>
            <a:ext cx="1496089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BDA0AE-D23D-5D99-024F-CDD8606B1EF5}"/>
              </a:ext>
            </a:extLst>
          </p:cNvPr>
          <p:cNvSpPr/>
          <p:nvPr/>
        </p:nvSpPr>
        <p:spPr>
          <a:xfrm>
            <a:off x="7562851" y="2068030"/>
            <a:ext cx="688014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3CDF7A-14D8-D83E-BEE2-B50D0969E791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4787309" y="2413590"/>
            <a:ext cx="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DE3F6F3-5CBD-FF22-4ECE-E7CDFA1F51A7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>
            <a:off x="5641900" y="2413590"/>
            <a:ext cx="454100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4AD79A-135E-CCD8-BB03-43A6A5EE6F86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>
            <a:off x="6716012" y="2413589"/>
            <a:ext cx="644821" cy="46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844101-53BA-09ED-1881-777A170D3F6D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7906858" y="2429537"/>
            <a:ext cx="961584" cy="44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C354FB-357E-3FF6-8DC9-631CDD5BF4E4}"/>
              </a:ext>
            </a:extLst>
          </p:cNvPr>
          <p:cNvSpPr/>
          <p:nvPr/>
        </p:nvSpPr>
        <p:spPr>
          <a:xfrm>
            <a:off x="2413592" y="3965945"/>
            <a:ext cx="1496642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getScheme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D16E3E-875B-7BF3-1B6A-59439009BFB4}"/>
              </a:ext>
            </a:extLst>
          </p:cNvPr>
          <p:cNvSpPr/>
          <p:nvPr/>
        </p:nvSpPr>
        <p:spPr>
          <a:xfrm>
            <a:off x="4144040" y="3965945"/>
            <a:ext cx="1297171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getHost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905A11-29CD-9C23-7B42-D5A80B00FD02}"/>
              </a:ext>
            </a:extLst>
          </p:cNvPr>
          <p:cNvSpPr/>
          <p:nvPr/>
        </p:nvSpPr>
        <p:spPr>
          <a:xfrm>
            <a:off x="5532475" y="3965945"/>
            <a:ext cx="1137683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getPort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A9887DC-44FA-59D1-9D42-5D733571D1DC}"/>
              </a:ext>
            </a:extLst>
          </p:cNvPr>
          <p:cNvSpPr/>
          <p:nvPr/>
        </p:nvSpPr>
        <p:spPr>
          <a:xfrm>
            <a:off x="6797308" y="3971257"/>
            <a:ext cx="1137683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getPath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069AF2E-5D93-9179-16EC-CCE21AE0E971}"/>
              </a:ext>
            </a:extLst>
          </p:cNvPr>
          <p:cNvSpPr/>
          <p:nvPr/>
        </p:nvSpPr>
        <p:spPr>
          <a:xfrm>
            <a:off x="8062141" y="3965945"/>
            <a:ext cx="1623235" cy="786810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getQuery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17C7BB-24FE-70EB-F90B-537F9FFA749F}"/>
              </a:ext>
            </a:extLst>
          </p:cNvPr>
          <p:cNvSpPr/>
          <p:nvPr/>
        </p:nvSpPr>
        <p:spPr>
          <a:xfrm>
            <a:off x="683144" y="4077587"/>
            <a:ext cx="1496642" cy="563525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URI Class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10297012" y="5569239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10346263" y="4133835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9300807" y="220065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1158250" y="4920645"/>
            <a:ext cx="1" cy="648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9D411-0BD6-F534-C674-D5AF186870C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6667D-9990-398B-C301-C5340DA4B2B8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B88F310-DD43-280F-B86A-8F284FBF33D0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FBB2BD6-C14A-A225-8576-663DD3D900F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63C3138-B23F-34AE-71CE-69B43738B79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2816F0-0750-C594-5B16-DAD5CD57B2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F102D-23B8-5345-04BA-2356728EA916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B1D8B-1C28-E10B-2D21-EEDA8F9C8326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D000-6F6F-80E2-9A3D-134E9895DDCC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9E37F5-D48E-4AF7-3DC9-90E524BFA215}"/>
              </a:ext>
            </a:extLst>
          </p:cNvPr>
          <p:cNvSpPr/>
          <p:nvPr/>
        </p:nvSpPr>
        <p:spPr>
          <a:xfrm>
            <a:off x="10255855" y="1945754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6419B-C75D-7378-E298-7529BE32914A}"/>
              </a:ext>
            </a:extLst>
          </p:cNvPr>
          <p:cNvCxnSpPr>
            <a:cxnSpLocks/>
            <a:stCxn id="49" idx="2"/>
            <a:endCxn id="23" idx="0"/>
          </p:cNvCxnSpPr>
          <p:nvPr/>
        </p:nvCxnSpPr>
        <p:spPr>
          <a:xfrm>
            <a:off x="11158249" y="2732564"/>
            <a:ext cx="2" cy="1401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62A341-FA91-0A7C-8D0E-BD5465FD50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A44D1-C0AD-8610-B703-654A2855BE7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3E13A4-611A-300E-8D95-195DA6FD51F7}"/>
              </a:ext>
            </a:extLst>
          </p:cNvPr>
          <p:cNvSpPr txBox="1"/>
          <p:nvPr/>
        </p:nvSpPr>
        <p:spPr>
          <a:xfrm>
            <a:off x="9989500" y="3042527"/>
            <a:ext cx="2230886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/board/list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en-US" altLang="ko-KR" sz="1200" dirty="0" err="1">
                <a:sym typeface="Wingdings" pitchFamily="2" charset="2"/>
              </a:rPr>
              <a:t>onList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/board/detail </a:t>
            </a:r>
            <a:r>
              <a:rPr kumimoji="1" lang="en-US" altLang="ko-KR" sz="1200" dirty="0">
                <a:sym typeface="Wingdings" pitchFamily="2" charset="2"/>
              </a:rPr>
              <a:t> </a:t>
            </a:r>
            <a:r>
              <a:rPr kumimoji="1" lang="en-US" altLang="ko-KR" sz="1200" dirty="0" err="1">
                <a:sym typeface="Wingdings" pitchFamily="2" charset="2"/>
              </a:rPr>
              <a:t>onDetail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ym typeface="Wingdings" pitchFamily="2" charset="2"/>
              </a:rPr>
              <a:t>…</a:t>
            </a:r>
            <a:endParaRPr kumimoji="1" lang="ko-Kore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230F0E-026B-4BF9-5CD5-40FEDB700A21}"/>
              </a:ext>
            </a:extLst>
          </p:cNvPr>
          <p:cNvSpPr/>
          <p:nvPr/>
        </p:nvSpPr>
        <p:spPr>
          <a:xfrm>
            <a:off x="3249195" y="595423"/>
            <a:ext cx="9159000" cy="6124354"/>
          </a:xfrm>
          <a:prstGeom prst="rect">
            <a:avLst/>
          </a:prstGeom>
          <a:noFill/>
          <a:ln>
            <a:solidFill>
              <a:srgbClr val="8FFF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77AF49-F4F7-E757-8461-0B30C5F9AFCA}"/>
              </a:ext>
            </a:extLst>
          </p:cNvPr>
          <p:cNvSpPr txBox="1"/>
          <p:nvPr/>
        </p:nvSpPr>
        <p:spPr>
          <a:xfrm>
            <a:off x="7217507" y="400551"/>
            <a:ext cx="2201547" cy="553998"/>
          </a:xfrm>
          <a:prstGeom prst="rect">
            <a:avLst/>
          </a:prstGeom>
          <a:ln>
            <a:solidFill>
              <a:srgbClr val="8FFFD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WAS</a:t>
            </a:r>
            <a:endParaRPr kumimoji="1" lang="en-US" altLang="ko-Kore-KR" sz="1200" b="1" dirty="0"/>
          </a:p>
          <a:p>
            <a:pPr algn="ctr"/>
            <a:r>
              <a:rPr kumimoji="1" lang="en-US" altLang="ko-Kore-KR" sz="1200" dirty="0"/>
              <a:t>Web Application Structure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968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9162583" y="2200657"/>
            <a:ext cx="84265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9D411-0BD6-F534-C674-D5AF186870C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F6667D-9990-398B-C301-C5340DA4B2B8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B88F310-DD43-280F-B86A-8F284FBF33D0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FBB2BD6-C14A-A225-8576-663DD3D900F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63C3138-B23F-34AE-71CE-69B43738B79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2816F0-0750-C594-5B16-DAD5CD57B2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6F102D-23B8-5345-04BA-2356728EA916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B1D8B-1C28-E10B-2D21-EEDA8F9C8326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36D000-6F6F-80E2-9A3D-134E9895DDCC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79E37F5-D48E-4AF7-3DC9-90E524BFA215}"/>
              </a:ext>
            </a:extLst>
          </p:cNvPr>
          <p:cNvSpPr/>
          <p:nvPr/>
        </p:nvSpPr>
        <p:spPr>
          <a:xfrm>
            <a:off x="10255855" y="1945754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62A341-FA91-0A7C-8D0E-BD5465FD50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3A44D1-C0AD-8610-B703-654A2855BE7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27459-0EBC-DF70-2FD1-24443D267A5E}"/>
              </a:ext>
            </a:extLst>
          </p:cNvPr>
          <p:cNvSpPr/>
          <p:nvPr/>
        </p:nvSpPr>
        <p:spPr>
          <a:xfrm>
            <a:off x="10255855" y="3333315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ErrorHandler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493A97-E3D9-5168-0B10-666690DB9510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8965994" y="2339159"/>
            <a:ext cx="1289861" cy="138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3C50AE-D7D5-5B4C-1B0D-027E5A3B05B6}"/>
              </a:ext>
            </a:extLst>
          </p:cNvPr>
          <p:cNvSpPr/>
          <p:nvPr/>
        </p:nvSpPr>
        <p:spPr>
          <a:xfrm>
            <a:off x="10255855" y="4711906"/>
            <a:ext cx="180478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495EB1-9865-8678-C4B5-E72C0F5A5EDA}"/>
              </a:ext>
            </a:extLst>
          </p:cNvPr>
          <p:cNvSpPr/>
          <p:nvPr/>
        </p:nvSpPr>
        <p:spPr>
          <a:xfrm>
            <a:off x="10005235" y="5906296"/>
            <a:ext cx="205540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87CB2C-998E-4B35-2465-55DF30F2A4EE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8965994" y="2339159"/>
            <a:ext cx="1289861" cy="27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378F38-2FF9-E5D4-3838-5147B77877B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965994" y="2339159"/>
            <a:ext cx="1039241" cy="396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C1253-74EC-9EFB-4E7A-78E1AE1A0A8D}"/>
              </a:ext>
            </a:extLst>
          </p:cNvPr>
          <p:cNvSpPr txBox="1"/>
          <p:nvPr/>
        </p:nvSpPr>
        <p:spPr>
          <a:xfrm>
            <a:off x="9493443" y="2922835"/>
            <a:ext cx="6725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error()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58856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F1075D-77AA-10F5-5EEA-902F1C977275}"/>
              </a:ext>
            </a:extLst>
          </p:cNvPr>
          <p:cNvSpPr/>
          <p:nvPr/>
        </p:nvSpPr>
        <p:spPr>
          <a:xfrm>
            <a:off x="5844366" y="1293185"/>
            <a:ext cx="5794745" cy="43912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dirty="0"/>
              <a:t>&lt;table width = ‘1’&gt;</a:t>
            </a:r>
          </a:p>
          <a:p>
            <a:r>
              <a:rPr kumimoji="1" lang="en-US" altLang="ko-Kore-KR" dirty="0"/>
              <a:t>	</a:t>
            </a:r>
          </a:p>
          <a:p>
            <a:r>
              <a:rPr kumimoji="1" lang="en-US" altLang="ko-Kore-KR" dirty="0"/>
              <a:t>	&lt;tr&gt;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		&lt;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&gt;--------&lt;/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.</a:t>
            </a:r>
          </a:p>
          <a:p>
            <a:r>
              <a:rPr kumimoji="1" lang="en-US" altLang="ko-Kore-KR" dirty="0"/>
              <a:t>		&lt;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&gt;--------&lt;/</a:t>
            </a:r>
            <a:r>
              <a:rPr kumimoji="1" lang="en-US" altLang="ko-Kore-KR" dirty="0" err="1"/>
              <a:t>th</a:t>
            </a:r>
            <a:r>
              <a:rPr kumimoji="1" lang="en-US" altLang="ko-Kore-KR" dirty="0"/>
              <a:t>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	&lt;/tr&gt;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&lt;/table&gt;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5CCC5C-163D-4078-86E8-ECC96085269E}"/>
              </a:ext>
            </a:extLst>
          </p:cNvPr>
          <p:cNvSpPr/>
          <p:nvPr/>
        </p:nvSpPr>
        <p:spPr>
          <a:xfrm>
            <a:off x="1711845" y="931678"/>
            <a:ext cx="723014" cy="36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태그명</a:t>
            </a:r>
            <a:endParaRPr kumimoji="1" lang="ko-Kore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7753307-7A0B-AD0C-5B96-7D7249299DAD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2073352" y="1293185"/>
            <a:ext cx="47844" cy="25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9ED370-A4AD-0A14-BAE2-12258151E225}"/>
              </a:ext>
            </a:extLst>
          </p:cNvPr>
          <p:cNvSpPr/>
          <p:nvPr/>
        </p:nvSpPr>
        <p:spPr>
          <a:xfrm>
            <a:off x="1850066" y="1547036"/>
            <a:ext cx="542260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115B12-6BD1-0379-0AEA-D6BC6761156A}"/>
              </a:ext>
            </a:extLst>
          </p:cNvPr>
          <p:cNvSpPr/>
          <p:nvPr/>
        </p:nvSpPr>
        <p:spPr>
          <a:xfrm>
            <a:off x="2636874" y="276448"/>
            <a:ext cx="1318437" cy="44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속성명</a:t>
            </a:r>
            <a:r>
              <a:rPr kumimoji="1" lang="en-US" altLang="ko-KR" sz="1400" dirty="0"/>
              <a:t>(attribute)</a:t>
            </a:r>
            <a:endParaRPr kumimoji="1" lang="ko-Kore-KR" altLang="en-US" sz="1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3050AC-8F39-6461-1CC0-411886904FBF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2780415" y="725674"/>
            <a:ext cx="515678" cy="82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9EC9AD-6A96-CC4E-F6B9-DB7273A6486D}"/>
              </a:ext>
            </a:extLst>
          </p:cNvPr>
          <p:cNvSpPr/>
          <p:nvPr/>
        </p:nvSpPr>
        <p:spPr>
          <a:xfrm>
            <a:off x="2456123" y="1547036"/>
            <a:ext cx="648584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ED5024-4E47-FC4E-B23B-7D3214A53122}"/>
              </a:ext>
            </a:extLst>
          </p:cNvPr>
          <p:cNvSpPr/>
          <p:nvPr/>
        </p:nvSpPr>
        <p:spPr>
          <a:xfrm>
            <a:off x="3593804" y="931678"/>
            <a:ext cx="723014" cy="3615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값</a:t>
            </a:r>
            <a:endParaRPr kumimoji="1" lang="ko-Kore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BAF40F-2C72-2A54-BD2F-7D8C59FB8C10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490138" y="1293185"/>
            <a:ext cx="465173" cy="25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683D8C-7B8B-989E-5C8D-90A8300AE997}"/>
              </a:ext>
            </a:extLst>
          </p:cNvPr>
          <p:cNvSpPr/>
          <p:nvPr/>
        </p:nvSpPr>
        <p:spPr>
          <a:xfrm>
            <a:off x="3296093" y="1547036"/>
            <a:ext cx="388089" cy="3615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1B2CF83-EDAE-29B2-C7C0-20F138C554D5}"/>
              </a:ext>
            </a:extLst>
          </p:cNvPr>
          <p:cNvSpPr/>
          <p:nvPr/>
        </p:nvSpPr>
        <p:spPr>
          <a:xfrm>
            <a:off x="2620926" y="2114551"/>
            <a:ext cx="542260" cy="3615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C8F029E-6506-A9E7-0278-0FA8C17F72E1}"/>
              </a:ext>
            </a:extLst>
          </p:cNvPr>
          <p:cNvCxnSpPr>
            <a:stCxn id="32" idx="1"/>
            <a:endCxn id="5" idx="2"/>
          </p:cNvCxnSpPr>
          <p:nvPr/>
        </p:nvCxnSpPr>
        <p:spPr>
          <a:xfrm rot="10800000">
            <a:off x="2121196" y="1908543"/>
            <a:ext cx="499730" cy="386762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C5B61684-85D5-CFD5-A2E1-BA4880C2B17F}"/>
              </a:ext>
            </a:extLst>
          </p:cNvPr>
          <p:cNvCxnSpPr>
            <a:cxnSpLocks/>
            <a:stCxn id="24" idx="3"/>
            <a:endCxn id="32" idx="3"/>
          </p:cNvCxnSpPr>
          <p:nvPr/>
        </p:nvCxnSpPr>
        <p:spPr>
          <a:xfrm flipH="1">
            <a:off x="3163186" y="1727790"/>
            <a:ext cx="520996" cy="567515"/>
          </a:xfrm>
          <a:prstGeom prst="bentConnector3">
            <a:avLst>
              <a:gd name="adj1" fmla="val -4387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879113-47EE-B1EB-CBBE-D614CD72B892}"/>
              </a:ext>
            </a:extLst>
          </p:cNvPr>
          <p:cNvSpPr/>
          <p:nvPr/>
        </p:nvSpPr>
        <p:spPr>
          <a:xfrm>
            <a:off x="4021767" y="2073563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자식태그</a:t>
            </a:r>
            <a:endParaRPr kumimoji="1" lang="ko-Kore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4CDB10-9D5E-4854-C7DE-01BDC19902CF}"/>
              </a:ext>
            </a:extLst>
          </p:cNvPr>
          <p:cNvSpPr/>
          <p:nvPr/>
        </p:nvSpPr>
        <p:spPr>
          <a:xfrm>
            <a:off x="3101163" y="4792292"/>
            <a:ext cx="723015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끝태그</a:t>
            </a:r>
            <a:endParaRPr kumimoji="1" lang="ko-Kore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FB0534-F595-1633-CEE9-5A5467744EC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620926" y="4973045"/>
            <a:ext cx="48023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3E351C-12D3-8E69-DC29-C992B3D5C57F}"/>
              </a:ext>
            </a:extLst>
          </p:cNvPr>
          <p:cNvSpPr/>
          <p:nvPr/>
        </p:nvSpPr>
        <p:spPr>
          <a:xfrm>
            <a:off x="1762346" y="4781328"/>
            <a:ext cx="874527" cy="361507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DB5212-1D39-E822-F616-522D2A292197}"/>
              </a:ext>
            </a:extLst>
          </p:cNvPr>
          <p:cNvSpPr/>
          <p:nvPr/>
        </p:nvSpPr>
        <p:spPr>
          <a:xfrm>
            <a:off x="3253563" y="4944692"/>
            <a:ext cx="723015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끝태그</a:t>
            </a:r>
            <a:endParaRPr kumimoji="1" lang="ko-Kore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3CE87C0-E2B2-2DDD-1A95-13EF3A42D23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773326" y="5125445"/>
            <a:ext cx="48023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C12E842-D8E5-9DA6-32AC-B3B17C94D878}"/>
              </a:ext>
            </a:extLst>
          </p:cNvPr>
          <p:cNvSpPr/>
          <p:nvPr/>
        </p:nvSpPr>
        <p:spPr>
          <a:xfrm>
            <a:off x="1412802" y="5564815"/>
            <a:ext cx="874527" cy="361507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BB74A8-6696-B58F-7436-A10A393F4576}"/>
              </a:ext>
            </a:extLst>
          </p:cNvPr>
          <p:cNvSpPr/>
          <p:nvPr/>
        </p:nvSpPr>
        <p:spPr>
          <a:xfrm>
            <a:off x="318977" y="1542772"/>
            <a:ext cx="970219" cy="361507"/>
          </a:xfrm>
          <a:prstGeom prst="rect">
            <a:avLst/>
          </a:prstGeom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시작태그</a:t>
            </a:r>
            <a:endParaRPr kumimoji="1" lang="ko-Kore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B06300-D2B3-03C6-C589-2A6DBD7D92D5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1289196" y="1723526"/>
            <a:ext cx="473150" cy="0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A7723E-A69C-1419-B010-8CC2D72D0384}"/>
              </a:ext>
            </a:extLst>
          </p:cNvPr>
          <p:cNvSpPr/>
          <p:nvPr/>
        </p:nvSpPr>
        <p:spPr>
          <a:xfrm>
            <a:off x="1762346" y="1438055"/>
            <a:ext cx="2061832" cy="570942"/>
          </a:xfrm>
          <a:prstGeom prst="rect">
            <a:avLst/>
          </a:prstGeom>
          <a:noFill/>
          <a:ln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A05BCD-666C-388D-904E-45D06B2D9F70}"/>
              </a:ext>
            </a:extLst>
          </p:cNvPr>
          <p:cNvSpPr/>
          <p:nvPr/>
        </p:nvSpPr>
        <p:spPr>
          <a:xfrm>
            <a:off x="2392326" y="2060942"/>
            <a:ext cx="3593803" cy="25789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5E7891-CD43-A9F4-9D73-FD9A1AE194C3}"/>
              </a:ext>
            </a:extLst>
          </p:cNvPr>
          <p:cNvSpPr/>
          <p:nvPr/>
        </p:nvSpPr>
        <p:spPr>
          <a:xfrm>
            <a:off x="1258185" y="2076001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부모태그</a:t>
            </a:r>
            <a:endParaRPr kumimoji="1" lang="ko-Kore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8A04C5-CF8F-B52D-9C06-B41285C49EEB}"/>
              </a:ext>
            </a:extLst>
          </p:cNvPr>
          <p:cNvSpPr/>
          <p:nvPr/>
        </p:nvSpPr>
        <p:spPr>
          <a:xfrm>
            <a:off x="5844366" y="2476058"/>
            <a:ext cx="723014" cy="19869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자손태그</a:t>
            </a:r>
            <a:endParaRPr kumimoji="1" lang="ko-Kore-KR" altLang="en-US" sz="1000" dirty="0"/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17F2E17A-3950-3E95-45D3-49969DD11CF5}"/>
              </a:ext>
            </a:extLst>
          </p:cNvPr>
          <p:cNvCxnSpPr>
            <a:cxnSpLocks/>
            <a:stCxn id="24" idx="3"/>
            <a:endCxn id="67" idx="0"/>
          </p:cNvCxnSpPr>
          <p:nvPr/>
        </p:nvCxnSpPr>
        <p:spPr>
          <a:xfrm>
            <a:off x="3684182" y="1727790"/>
            <a:ext cx="2521691" cy="748268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10A399-8B97-D2AF-F095-ECAAA7772BAB}"/>
              </a:ext>
            </a:extLst>
          </p:cNvPr>
          <p:cNvSpPr/>
          <p:nvPr/>
        </p:nvSpPr>
        <p:spPr>
          <a:xfrm>
            <a:off x="320040" y="2891790"/>
            <a:ext cx="7086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B158BB-C1EA-9B51-FA27-913FD793A116}"/>
              </a:ext>
            </a:extLst>
          </p:cNvPr>
          <p:cNvSpPr/>
          <p:nvPr/>
        </p:nvSpPr>
        <p:spPr>
          <a:xfrm>
            <a:off x="9742170" y="2891790"/>
            <a:ext cx="70866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FD4A1-F9BC-04E4-6FE1-E63153CC0266}"/>
              </a:ext>
            </a:extLst>
          </p:cNvPr>
          <p:cNvSpPr/>
          <p:nvPr/>
        </p:nvSpPr>
        <p:spPr>
          <a:xfrm>
            <a:off x="2781300" y="2891790"/>
            <a:ext cx="120777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(7byte)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F0729A-CDF6-0AD3-DBD6-28FF88CC543B}"/>
              </a:ext>
            </a:extLst>
          </p:cNvPr>
          <p:cNvSpPr/>
          <p:nvPr/>
        </p:nvSpPr>
        <p:spPr>
          <a:xfrm>
            <a:off x="6781800" y="2891790"/>
            <a:ext cx="120777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(7byte)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3AF0A2-5BED-D243-F66F-C3B5954878C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028700" y="321183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BA43E1-4843-1637-B0A4-31602F9F03C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89070" y="3211830"/>
            <a:ext cx="2792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65DF5D-2FB6-A5AA-3108-13E34ED668ED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7989570" y="321183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34343F-7487-A8B6-66B5-89C68A37CE18}"/>
              </a:ext>
            </a:extLst>
          </p:cNvPr>
          <p:cNvSpPr txBox="1"/>
          <p:nvPr/>
        </p:nvSpPr>
        <p:spPr>
          <a:xfrm>
            <a:off x="1498355" y="28917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인코딩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44A38-20A4-928E-F4B0-1A0E0B052354}"/>
              </a:ext>
            </a:extLst>
          </p:cNvPr>
          <p:cNvSpPr txBox="1"/>
          <p:nvPr/>
        </p:nvSpPr>
        <p:spPr>
          <a:xfrm>
            <a:off x="4838260" y="2891789"/>
            <a:ext cx="109435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ASCII</a:t>
            </a:r>
            <a:r>
              <a:rPr kumimoji="1" lang="ko-KR" altLang="en-US" sz="1200" dirty="0"/>
              <a:t> 코드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E60C5-FBC3-9F2F-2947-AF744B96A73E}"/>
              </a:ext>
            </a:extLst>
          </p:cNvPr>
          <p:cNvSpPr txBox="1"/>
          <p:nvPr/>
        </p:nvSpPr>
        <p:spPr>
          <a:xfrm>
            <a:off x="8462155" y="2913311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디코딩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FEC9A-A99C-C89A-F456-8B3390A1BA45}"/>
              </a:ext>
            </a:extLst>
          </p:cNvPr>
          <p:cNvSpPr txBox="1"/>
          <p:nvPr/>
        </p:nvSpPr>
        <p:spPr>
          <a:xfrm>
            <a:off x="1594883" y="3301037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변환</a:t>
            </a:r>
            <a:endParaRPr kumimoji="1" lang="en-US" altLang="ko-KR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E6910-9BF9-BF58-61C3-4B884E8BD841}"/>
              </a:ext>
            </a:extLst>
          </p:cNvPr>
          <p:cNvSpPr txBox="1"/>
          <p:nvPr/>
        </p:nvSpPr>
        <p:spPr>
          <a:xfrm>
            <a:off x="8585963" y="3290500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변환</a:t>
            </a:r>
            <a:endParaRPr kumimoji="1" lang="en-US" altLang="ko-KR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518A5-8535-82A1-C3E7-F295DD618C99}"/>
              </a:ext>
            </a:extLst>
          </p:cNvPr>
          <p:cNvSpPr txBox="1"/>
          <p:nvPr/>
        </p:nvSpPr>
        <p:spPr>
          <a:xfrm>
            <a:off x="4971894" y="3254873"/>
            <a:ext cx="857292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인터넷</a:t>
            </a:r>
            <a:endParaRPr kumimoji="1" lang="en-US" altLang="ko-KR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3962D-E6E7-6698-1907-3E5F1D742122}"/>
              </a:ext>
            </a:extLst>
          </p:cNvPr>
          <p:cNvSpPr txBox="1"/>
          <p:nvPr/>
        </p:nvSpPr>
        <p:spPr>
          <a:xfrm>
            <a:off x="320039" y="4141470"/>
            <a:ext cx="175259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ASCII</a:t>
            </a:r>
            <a:r>
              <a:rPr kumimoji="1" lang="ko-KR" altLang="en-US" sz="1200" dirty="0"/>
              <a:t> 코드가 아님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FE789575-6E29-4DCF-9657-3FC9DF5F415C}"/>
              </a:ext>
            </a:extLst>
          </p:cNvPr>
          <p:cNvCxnSpPr>
            <a:stCxn id="20" idx="0"/>
            <a:endCxn id="2" idx="2"/>
          </p:cNvCxnSpPr>
          <p:nvPr/>
        </p:nvCxnSpPr>
        <p:spPr>
          <a:xfrm rot="16200000" flipV="1">
            <a:off x="630555" y="3575685"/>
            <a:ext cx="609600" cy="52196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D08E84-0A4B-29AB-F614-BAC6CF83389E}"/>
              </a:ext>
            </a:extLst>
          </p:cNvPr>
          <p:cNvSpPr txBox="1"/>
          <p:nvPr/>
        </p:nvSpPr>
        <p:spPr>
          <a:xfrm>
            <a:off x="4854301" y="4095303"/>
            <a:ext cx="215661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인터넷이 처음 구출될 때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 </a:t>
            </a:r>
            <a:r>
              <a:rPr kumimoji="1" lang="en-US" altLang="ko-KR" sz="1200" dirty="0"/>
              <a:t>ASCII</a:t>
            </a:r>
            <a:r>
              <a:rPr kumimoji="1" lang="ko-KR" altLang="en-US" sz="1200" dirty="0"/>
              <a:t> 코드로 주고 받도록 장비들이 최적화 되었다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48CA3DBE-8AA0-47BA-6FE4-684C79E9855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rot="16200000" flipV="1">
            <a:off x="5384860" y="3547553"/>
            <a:ext cx="563431" cy="5320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868CAB6-C41B-D096-60D1-A982C5513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9478"/>
              </p:ext>
            </p:extLst>
          </p:nvPr>
        </p:nvGraphicFramePr>
        <p:xfrm>
          <a:off x="817910" y="1378786"/>
          <a:ext cx="29882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280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BoardHandler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2716927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2400" dirty="0"/>
                        <a:t>list()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detail()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delete()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update()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form() {--------}</a:t>
                      </a:r>
                    </a:p>
                    <a:p>
                      <a:pPr algn="l"/>
                      <a:endParaRPr lang="en-US" altLang="ko-Kore-KR" sz="2400" dirty="0"/>
                    </a:p>
                    <a:p>
                      <a:pPr algn="l"/>
                      <a:r>
                        <a:rPr lang="en-US" altLang="ko-Kore-KR" sz="2400" dirty="0"/>
                        <a:t>add() {--------}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297FA23-1AED-5A5B-346C-D51FC2353D71}"/>
              </a:ext>
            </a:extLst>
          </p:cNvPr>
          <p:cNvSpPr/>
          <p:nvPr/>
        </p:nvSpPr>
        <p:spPr>
          <a:xfrm>
            <a:off x="817910" y="1810233"/>
            <a:ext cx="2091545" cy="4600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E971E5-F80A-E844-D2CF-05C4DDE5EA27}"/>
              </a:ext>
            </a:extLst>
          </p:cNvPr>
          <p:cNvSpPr/>
          <p:nvPr/>
        </p:nvSpPr>
        <p:spPr>
          <a:xfrm>
            <a:off x="817909" y="2502364"/>
            <a:ext cx="2451763" cy="4600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E8D5C8-B779-B85B-00D9-532683D1B014}"/>
              </a:ext>
            </a:extLst>
          </p:cNvPr>
          <p:cNvSpPr/>
          <p:nvPr/>
        </p:nvSpPr>
        <p:spPr>
          <a:xfrm>
            <a:off x="817910" y="3266197"/>
            <a:ext cx="2451763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0E4B21-20E0-CE8A-703B-0B012787D1D6}"/>
              </a:ext>
            </a:extLst>
          </p:cNvPr>
          <p:cNvSpPr/>
          <p:nvPr/>
        </p:nvSpPr>
        <p:spPr>
          <a:xfrm>
            <a:off x="817910" y="3973785"/>
            <a:ext cx="2659581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06D2A-CF2E-E88F-320E-8C73D0285FAB}"/>
              </a:ext>
            </a:extLst>
          </p:cNvPr>
          <p:cNvSpPr/>
          <p:nvPr/>
        </p:nvSpPr>
        <p:spPr>
          <a:xfrm>
            <a:off x="817909" y="4681373"/>
            <a:ext cx="2659581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A1428-9892-743A-E96B-E3A464656E3D}"/>
              </a:ext>
            </a:extLst>
          </p:cNvPr>
          <p:cNvSpPr/>
          <p:nvPr/>
        </p:nvSpPr>
        <p:spPr>
          <a:xfrm>
            <a:off x="817909" y="5371967"/>
            <a:ext cx="2659581" cy="487379"/>
          </a:xfrm>
          <a:prstGeom prst="rect">
            <a:avLst/>
          </a:prstGeom>
          <a:noFill/>
          <a:ln w="31750">
            <a:solidFill>
              <a:srgbClr val="FDA9F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2A2DE7-201C-F3B8-C042-5E8EB6499798}"/>
              </a:ext>
            </a:extLst>
          </p:cNvPr>
          <p:cNvSpPr/>
          <p:nvPr/>
        </p:nvSpPr>
        <p:spPr>
          <a:xfrm>
            <a:off x="4243302" y="1810232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BoardListHandler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ACD915-8EDC-1AF9-5D1B-B6418F6B5525}"/>
              </a:ext>
            </a:extLst>
          </p:cNvPr>
          <p:cNvSpPr/>
          <p:nvPr/>
        </p:nvSpPr>
        <p:spPr>
          <a:xfrm>
            <a:off x="4243302" y="2502363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BoardDetailHandler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EE9808-8008-6BD4-BB83-1A6C29C04471}"/>
              </a:ext>
            </a:extLst>
          </p:cNvPr>
          <p:cNvSpPr/>
          <p:nvPr/>
        </p:nvSpPr>
        <p:spPr>
          <a:xfrm>
            <a:off x="4243302" y="3279846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BoardDetailHandler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89951-F0DC-8479-0448-CF6947079206}"/>
              </a:ext>
            </a:extLst>
          </p:cNvPr>
          <p:cNvSpPr/>
          <p:nvPr/>
        </p:nvSpPr>
        <p:spPr>
          <a:xfrm>
            <a:off x="4243302" y="3987434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BoardUpdateHandler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1E46C-007E-76E6-849F-DC5495609006}"/>
              </a:ext>
            </a:extLst>
          </p:cNvPr>
          <p:cNvSpPr/>
          <p:nvPr/>
        </p:nvSpPr>
        <p:spPr>
          <a:xfrm>
            <a:off x="4243302" y="4686525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BoardFormHandler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53900-5ACF-B740-0D1A-4B2315AF8069}"/>
              </a:ext>
            </a:extLst>
          </p:cNvPr>
          <p:cNvSpPr/>
          <p:nvPr/>
        </p:nvSpPr>
        <p:spPr>
          <a:xfrm>
            <a:off x="4243302" y="5385616"/>
            <a:ext cx="4142510" cy="460079"/>
          </a:xfrm>
          <a:prstGeom prst="rect">
            <a:avLst/>
          </a:prstGeom>
          <a:solidFill>
            <a:srgbClr val="FDA9F7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BoardAddHandler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D25432-4A0A-406C-85B1-9C509CE197D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909455" y="2040272"/>
            <a:ext cx="1333847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6D010C-9336-A9DB-77CF-1ACCC82620E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269672" y="2732403"/>
            <a:ext cx="973630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588968-B1FE-AC69-3C57-8F738AC40B1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269673" y="3509886"/>
            <a:ext cx="973629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608EE89-2A01-7731-3A59-6233734FFE7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477491" y="4217474"/>
            <a:ext cx="765811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9ECF39-9C9B-059C-53AA-5CB2E5CB5E6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477490" y="4916565"/>
            <a:ext cx="765812" cy="849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578665-4D0D-64F3-CBD4-FEBAEFF6486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477490" y="5615656"/>
            <a:ext cx="765812" cy="1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63CF179-4381-11BC-8ED1-7518A2FF8638}"/>
              </a:ext>
            </a:extLst>
          </p:cNvPr>
          <p:cNvSpPr txBox="1"/>
          <p:nvPr/>
        </p:nvSpPr>
        <p:spPr>
          <a:xfrm>
            <a:off x="2909455" y="78547"/>
            <a:ext cx="238594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명령을 처리하는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메서드를 객체화</a:t>
            </a:r>
            <a:endParaRPr kumimoji="1" lang="ko-Kore-KR" altLang="en-US" dirty="0"/>
          </a:p>
        </p:txBody>
      </p:sp>
      <p:sp>
        <p:nvSpPr>
          <p:cNvPr id="40" name="오른쪽 화살표[R] 39">
            <a:extLst>
              <a:ext uri="{FF2B5EF4-FFF2-40B4-BE49-F238E27FC236}">
                <a16:creationId xmlns:a16="http://schemas.microsoft.com/office/drawing/2014/main" id="{A2479DB2-1CBB-F7C8-E54F-AE35F1780B78}"/>
              </a:ext>
            </a:extLst>
          </p:cNvPr>
          <p:cNvSpPr/>
          <p:nvPr/>
        </p:nvSpPr>
        <p:spPr>
          <a:xfrm>
            <a:off x="3597686" y="794715"/>
            <a:ext cx="1009477" cy="345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628238-8D94-22B0-1723-8848014283E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FB6015-8B4A-624E-DEB6-E07CB35B8FD6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119FE-D5D9-1DDA-F149-83D932F82DBE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B8A7D-96C9-8AB7-E929-44C2D0D284F7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61E9B-904E-F41E-5CF0-A850D2BC036A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850CCB-4FFD-19FE-2CD0-C39A6A8724A6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A03F-A2C7-282A-34C5-EBCE1194425B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1CD224-90A1-F020-3792-96F34B1D003C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965994" y="2339159"/>
            <a:ext cx="1289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248544-15D8-2F15-5CF7-A44053A08A67}"/>
              </a:ext>
            </a:extLst>
          </p:cNvPr>
          <p:cNvSpPr txBox="1"/>
          <p:nvPr/>
        </p:nvSpPr>
        <p:spPr>
          <a:xfrm>
            <a:off x="9162583" y="2200657"/>
            <a:ext cx="842653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list</a:t>
            </a:r>
            <a:r>
              <a:rPr kumimoji="1" lang="en-US" altLang="ko-Kore-KR" sz="1200" dirty="0"/>
              <a:t>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CC0C95-7B5C-58FA-C132-9CB813A26EB0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4DB08D-6EAB-F9AA-3171-18F7AD9A2B0E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DA60E24-C2BB-95A8-35C4-1B032C888905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164A8CE-CCF5-1455-8F16-05BC5AA6A292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D657977-16CF-F770-D210-EEEC63C973C2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31BA6EA-D37A-8AD3-4A4F-A2F4953F3E1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6AB291-EB61-91BE-9402-4BAEA17B18C9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24FCDA-E570-D512-5B9D-8DCB994C90B3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396F06-D256-500B-81FC-8BA2CDCE2B03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D5DCD8-DB88-E814-1D0A-64F596E4BAC4}"/>
              </a:ext>
            </a:extLst>
          </p:cNvPr>
          <p:cNvSpPr/>
          <p:nvPr/>
        </p:nvSpPr>
        <p:spPr>
          <a:xfrm>
            <a:off x="10255855" y="1945754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BoardListHandler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F787C-8EF7-F7B5-D49B-80CCDA42A4AB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546B3-2B63-C518-9C22-F89CB6C9D898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754EE4-65EB-47DC-7110-135DECFCF982}"/>
              </a:ext>
            </a:extLst>
          </p:cNvPr>
          <p:cNvSpPr/>
          <p:nvPr/>
        </p:nvSpPr>
        <p:spPr>
          <a:xfrm>
            <a:off x="10255855" y="3333315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BoardDetailHandler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AC873-0CF4-65CE-3A8F-2A56916561E8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8965994" y="2339159"/>
            <a:ext cx="1289861" cy="138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3AC798-DCBE-F643-03F8-6DE653427212}"/>
              </a:ext>
            </a:extLst>
          </p:cNvPr>
          <p:cNvSpPr/>
          <p:nvPr/>
        </p:nvSpPr>
        <p:spPr>
          <a:xfrm>
            <a:off x="10255855" y="4711906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BoardUpdateHandler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D6CB7C-FA27-0A06-A518-B621A0E33830}"/>
              </a:ext>
            </a:extLst>
          </p:cNvPr>
          <p:cNvSpPr/>
          <p:nvPr/>
        </p:nvSpPr>
        <p:spPr>
          <a:xfrm>
            <a:off x="10005235" y="5906296"/>
            <a:ext cx="254574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BoardAddHandler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4D3FD2-BD49-E2F3-5690-6FB9862A56C7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8965994" y="2339159"/>
            <a:ext cx="1289861" cy="2766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C51E976-75D6-621F-C039-298A0F2A37D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8965994" y="2339159"/>
            <a:ext cx="1039241" cy="3960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67B23A-BABF-80FD-C937-1EAC621B4440}"/>
              </a:ext>
            </a:extLst>
          </p:cNvPr>
          <p:cNvSpPr txBox="1"/>
          <p:nvPr/>
        </p:nvSpPr>
        <p:spPr>
          <a:xfrm>
            <a:off x="9493443" y="2922835"/>
            <a:ext cx="6725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detail()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0EA3C60-F8F9-A538-87A3-DEB91E6960E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750554" y="2339159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911623-17A0-157F-51F0-6B4CD0959769}"/>
              </a:ext>
            </a:extLst>
          </p:cNvPr>
          <p:cNvSpPr/>
          <p:nvPr/>
        </p:nvSpPr>
        <p:spPr>
          <a:xfrm>
            <a:off x="7552" y="1945754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32F63-F150-4CA3-B589-3AD6FF5FEB18}"/>
              </a:ext>
            </a:extLst>
          </p:cNvPr>
          <p:cNvSpPr txBox="1"/>
          <p:nvPr/>
        </p:nvSpPr>
        <p:spPr>
          <a:xfrm>
            <a:off x="2242729" y="1773122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41C83-2A20-D261-73D7-71B2A0D4C221}"/>
              </a:ext>
            </a:extLst>
          </p:cNvPr>
          <p:cNvSpPr txBox="1"/>
          <p:nvPr/>
        </p:nvSpPr>
        <p:spPr>
          <a:xfrm>
            <a:off x="2242729" y="2650490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 </a:t>
            </a:r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62EE5-D2A2-4E7D-78E7-D3DF760056C7}"/>
              </a:ext>
            </a:extLst>
          </p:cNvPr>
          <p:cNvSpPr txBox="1"/>
          <p:nvPr/>
        </p:nvSpPr>
        <p:spPr>
          <a:xfrm>
            <a:off x="2344942" y="2108324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0F617C-ADBE-959C-D096-14905E9D71FF}"/>
              </a:ext>
            </a:extLst>
          </p:cNvPr>
          <p:cNvSpPr/>
          <p:nvPr/>
        </p:nvSpPr>
        <p:spPr>
          <a:xfrm>
            <a:off x="6764447" y="1945754"/>
            <a:ext cx="220154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</a:t>
            </a:r>
            <a:r>
              <a:rPr kumimoji="1" lang="en-US" altLang="ko-Kore-KR" sz="1400" dirty="0" err="1"/>
              <a:t>HttpHandler</a:t>
            </a:r>
            <a:r>
              <a:rPr kumimoji="1" lang="en-US" altLang="ko-Kore-KR" sz="1400" dirty="0"/>
              <a:t>&gt;&gt;</a:t>
            </a:r>
          </a:p>
          <a:p>
            <a:pPr algn="ctr"/>
            <a:r>
              <a:rPr kumimoji="1" lang="en-US" altLang="ko-Kore-KR" dirty="0" err="1"/>
              <a:t>MyHttpHandler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63ACA-52F3-34CE-521F-29D86AB208E0}"/>
              </a:ext>
            </a:extLst>
          </p:cNvPr>
          <p:cNvSpPr txBox="1"/>
          <p:nvPr/>
        </p:nvSpPr>
        <p:spPr>
          <a:xfrm>
            <a:off x="5156321" y="1969824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3. handle()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64F414-E396-6EA7-8551-9C27FDD9B176}"/>
              </a:ext>
            </a:extLst>
          </p:cNvPr>
          <p:cNvSpPr/>
          <p:nvPr/>
        </p:nvSpPr>
        <p:spPr>
          <a:xfrm>
            <a:off x="3548194" y="1850061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8FA791-E3A0-803E-20A9-596E0126C4FD}"/>
              </a:ext>
            </a:extLst>
          </p:cNvPr>
          <p:cNvSpPr/>
          <p:nvPr/>
        </p:nvSpPr>
        <p:spPr>
          <a:xfrm>
            <a:off x="3493284" y="1494147"/>
            <a:ext cx="13166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HTTP Server</a:t>
            </a:r>
            <a:endParaRPr kumimoji="1" lang="ko-Kore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93E54E8-FAA3-A2BE-6D0B-3BAD0FEE5769}"/>
              </a:ext>
            </a:extLst>
          </p:cNvPr>
          <p:cNvSpPr/>
          <p:nvPr/>
        </p:nvSpPr>
        <p:spPr>
          <a:xfrm>
            <a:off x="4851282" y="3599125"/>
            <a:ext cx="2124276" cy="52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HTTPExchange</a:t>
            </a:r>
            <a:endParaRPr kumimoji="1" lang="ko-Kore-KR" altLang="en-US" dirty="0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4624A7D2-D00C-D9F1-4C4A-F948E230F903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rot="5400000">
            <a:off x="6856860" y="2851263"/>
            <a:ext cx="1127061" cy="889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786C764-C98C-1485-56FF-18B2D8E88AE7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991069" y="2999412"/>
            <a:ext cx="1020736" cy="6996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704331-07EC-C5E7-4A35-F5CB0646C356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754989" y="2339159"/>
            <a:ext cx="2009458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E2DAA2-8890-00CE-5F9A-881C3AF0D1CF}"/>
              </a:ext>
            </a:extLst>
          </p:cNvPr>
          <p:cNvSpPr txBox="1"/>
          <p:nvPr/>
        </p:nvSpPr>
        <p:spPr>
          <a:xfrm>
            <a:off x="5156321" y="2431489"/>
            <a:ext cx="120679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E5E4F-1F03-1F43-5C5B-8F907A2F3450}"/>
              </a:ext>
            </a:extLst>
          </p:cNvPr>
          <p:cNvSpPr txBox="1"/>
          <p:nvPr/>
        </p:nvSpPr>
        <p:spPr>
          <a:xfrm>
            <a:off x="3744945" y="3194803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0328B-AE97-3C6D-5AD8-7664D3DB36B0}"/>
              </a:ext>
            </a:extLst>
          </p:cNvPr>
          <p:cNvSpPr txBox="1"/>
          <p:nvPr/>
        </p:nvSpPr>
        <p:spPr>
          <a:xfrm>
            <a:off x="7504991" y="3189205"/>
            <a:ext cx="813290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3474F-3EEE-A807-9B94-ED05AD7C433E}"/>
              </a:ext>
            </a:extLst>
          </p:cNvPr>
          <p:cNvSpPr txBox="1"/>
          <p:nvPr/>
        </p:nvSpPr>
        <p:spPr>
          <a:xfrm>
            <a:off x="6761872" y="1610552"/>
            <a:ext cx="220154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자원에 대한 요청을 처리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AA4FA-617A-463D-D3B4-640457C5D9B5}"/>
              </a:ext>
            </a:extLst>
          </p:cNvPr>
          <p:cNvSpPr txBox="1"/>
          <p:nvPr/>
        </p:nvSpPr>
        <p:spPr>
          <a:xfrm>
            <a:off x="4851281" y="4250241"/>
            <a:ext cx="212427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정보를 다루는 도구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응답 정보를 다루는 도구</a:t>
            </a:r>
            <a:endParaRPr kumimoji="1" lang="ko-Kore-KR" altLang="en-US" sz="12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C3AADDD-033F-63F3-77E6-CA9505DF7940}"/>
              </a:ext>
            </a:extLst>
          </p:cNvPr>
          <p:cNvSpPr/>
          <p:nvPr/>
        </p:nvSpPr>
        <p:spPr>
          <a:xfrm>
            <a:off x="9739300" y="618878"/>
            <a:ext cx="1884218" cy="8752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9AA2D4-9FF6-C877-24DC-51EE494D6A9A}"/>
              </a:ext>
            </a:extLst>
          </p:cNvPr>
          <p:cNvSpPr/>
          <p:nvPr/>
        </p:nvSpPr>
        <p:spPr>
          <a:xfrm>
            <a:off x="11378384" y="2082003"/>
            <a:ext cx="2098338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B9C890-7149-9A5F-D1E9-7CF9802FA3FA}"/>
              </a:ext>
            </a:extLst>
          </p:cNvPr>
          <p:cNvSpPr/>
          <p:nvPr/>
        </p:nvSpPr>
        <p:spPr>
          <a:xfrm>
            <a:off x="11378384" y="3245575"/>
            <a:ext cx="2098338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ErrorServlet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E20655-3991-62E0-6335-266B5E196703}"/>
              </a:ext>
            </a:extLst>
          </p:cNvPr>
          <p:cNvSpPr/>
          <p:nvPr/>
        </p:nvSpPr>
        <p:spPr>
          <a:xfrm>
            <a:off x="11378384" y="4524043"/>
            <a:ext cx="2098338" cy="7868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BoardServlet</a:t>
            </a:r>
            <a:endParaRPr kumimoji="1" lang="ko-Kore-KR" altLang="en-US" dirty="0"/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9C67E738-C90A-564D-A337-A921D6EDF0F2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8965994" y="1056513"/>
            <a:ext cx="773306" cy="12826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C9A9FB86-E3F2-779F-4CC7-7469A0775D86}"/>
              </a:ext>
            </a:extLst>
          </p:cNvPr>
          <p:cNvCxnSpPr>
            <a:stCxn id="30" idx="2"/>
            <a:endCxn id="31" idx="1"/>
          </p:cNvCxnSpPr>
          <p:nvPr/>
        </p:nvCxnSpPr>
        <p:spPr>
          <a:xfrm rot="16200000" flipH="1">
            <a:off x="10539266" y="1636289"/>
            <a:ext cx="981261" cy="696975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11770998-8059-6A69-9C8A-08BDC1CBA940}"/>
              </a:ext>
            </a:extLst>
          </p:cNvPr>
          <p:cNvCxnSpPr>
            <a:cxnSpLocks/>
            <a:stCxn id="30" idx="2"/>
            <a:endCxn id="32" idx="1"/>
          </p:cNvCxnSpPr>
          <p:nvPr/>
        </p:nvCxnSpPr>
        <p:spPr>
          <a:xfrm rot="16200000" flipH="1">
            <a:off x="9957480" y="2218075"/>
            <a:ext cx="2144833" cy="696975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6365FA2-656F-85E5-DA55-D8DF05FD7525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 rot="16200000" flipH="1">
            <a:off x="9318246" y="2857309"/>
            <a:ext cx="3423301" cy="696975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18BC127-7329-FFEB-472C-B8CF62943051}"/>
              </a:ext>
            </a:extLst>
          </p:cNvPr>
          <p:cNvCxnSpPr>
            <a:cxnSpLocks/>
            <a:stCxn id="49" idx="2"/>
            <a:endCxn id="30" idx="0"/>
          </p:cNvCxnSpPr>
          <p:nvPr/>
        </p:nvCxnSpPr>
        <p:spPr>
          <a:xfrm flipH="1">
            <a:off x="10681409" y="330574"/>
            <a:ext cx="774630" cy="288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3723FD-4330-A2C8-CFCE-D1DD1A21665E}"/>
              </a:ext>
            </a:extLst>
          </p:cNvPr>
          <p:cNvSpPr/>
          <p:nvPr/>
        </p:nvSpPr>
        <p:spPr>
          <a:xfrm>
            <a:off x="10720078" y="-404686"/>
            <a:ext cx="1471922" cy="735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Command</a:t>
            </a:r>
            <a:r>
              <a:rPr kumimoji="1" lang="ko-KR" altLang="en-US" sz="1400" dirty="0"/>
              <a:t> 객체의 사용 규칙</a:t>
            </a:r>
            <a:endParaRPr kumimoji="1" lang="ko-Kore-KR" altLang="en-US" sz="1400" dirty="0"/>
          </a:p>
        </p:txBody>
      </p:sp>
      <p:sp>
        <p:nvSpPr>
          <p:cNvPr id="52" name="삼각형 51">
            <a:extLst>
              <a:ext uri="{FF2B5EF4-FFF2-40B4-BE49-F238E27FC236}">
                <a16:creationId xmlns:a16="http://schemas.microsoft.com/office/drawing/2014/main" id="{ADE60020-14C0-F78D-8EC1-A4E6C7301E34}"/>
              </a:ext>
            </a:extLst>
          </p:cNvPr>
          <p:cNvSpPr/>
          <p:nvPr/>
        </p:nvSpPr>
        <p:spPr>
          <a:xfrm>
            <a:off x="10528732" y="1482860"/>
            <a:ext cx="305354" cy="263236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A41FBA-4444-A5F8-A3D3-A82C5DC27A8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9332492" y="4250241"/>
            <a:ext cx="1697404" cy="96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65AEAB-AF24-B7A0-F009-13020C41549B}"/>
              </a:ext>
            </a:extLst>
          </p:cNvPr>
          <p:cNvSpPr/>
          <p:nvPr/>
        </p:nvSpPr>
        <p:spPr>
          <a:xfrm>
            <a:off x="8390383" y="5218394"/>
            <a:ext cx="1884218" cy="434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Command</a:t>
            </a:r>
            <a:r>
              <a:rPr kumimoji="1" lang="ko-KR" altLang="en-US" sz="1400" dirty="0"/>
              <a:t> 객체들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14478</TotalTime>
  <Words>880</Words>
  <Application>Microsoft Macintosh PowerPoint</Application>
  <PresentationFormat>와이드스크린</PresentationFormat>
  <Paragraphs>431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2022-09-19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737</cp:revision>
  <dcterms:created xsi:type="dcterms:W3CDTF">2022-07-12T09:40:21Z</dcterms:created>
  <dcterms:modified xsi:type="dcterms:W3CDTF">2022-09-19T02:50:09Z</dcterms:modified>
</cp:coreProperties>
</file>