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9285-B0CD-A849-81C8-31EC078BFB51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A4E-D473-3D48-8527-1376D53B2E4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51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076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04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</a:t>
            </a:r>
            <a:r>
              <a:rPr kumimoji="1" lang="en-US" altLang="ko-KR" dirty="0"/>
              <a:t>10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06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00BD52-64D8-B9F4-13B2-CBE12B39F9DD}"/>
              </a:ext>
            </a:extLst>
          </p:cNvPr>
          <p:cNvSpPr/>
          <p:nvPr/>
        </p:nvSpPr>
        <p:spPr>
          <a:xfrm>
            <a:off x="882869" y="2102069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6BD1-A545-3E64-12C7-6394DAAEDC1A}"/>
              </a:ext>
            </a:extLst>
          </p:cNvPr>
          <p:cNvSpPr/>
          <p:nvPr/>
        </p:nvSpPr>
        <p:spPr>
          <a:xfrm>
            <a:off x="9821917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FED11-2516-833D-C7F7-1F30CA26BB48}"/>
              </a:ext>
            </a:extLst>
          </p:cNvPr>
          <p:cNvSpPr/>
          <p:nvPr/>
        </p:nvSpPr>
        <p:spPr>
          <a:xfrm>
            <a:off x="5352393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C1D39B-D771-51D7-5D40-D8097427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Proxy server</a:t>
            </a:r>
            <a:endParaRPr kumimoji="1" lang="ko-Kore-KR" altLang="en-US" sz="2800" b="1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6F31DF0-6C3B-ED76-F983-ECB00ED6131A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758762" y="-132693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19190EE8-BD71-0086-969B-E35BA6E76B70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5400000" flipH="1" flipV="1">
            <a:off x="8228286" y="-132694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F0236-C09D-8A78-3C67-3A6E957A550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5993524" y="3174123"/>
            <a:ext cx="0" cy="80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3CE44D5-E644-9322-701C-6AC516F53C1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8228286" y="939361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879D25C-BF44-AFC6-EA46-102BFFC3EE3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58762" y="939361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99635-2FCF-5630-1DDD-7D26879BEE8E}"/>
              </a:ext>
            </a:extLst>
          </p:cNvPr>
          <p:cNvSpPr/>
          <p:nvPr/>
        </p:nvSpPr>
        <p:spPr>
          <a:xfrm>
            <a:off x="3256673" y="17236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650041-80F7-4985-2582-A57261812FB0}"/>
              </a:ext>
            </a:extLst>
          </p:cNvPr>
          <p:cNvSpPr/>
          <p:nvPr/>
        </p:nvSpPr>
        <p:spPr>
          <a:xfrm>
            <a:off x="7931151" y="17236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F10381-D708-3D7E-C4D9-584BF6D0B697}"/>
              </a:ext>
            </a:extLst>
          </p:cNvPr>
          <p:cNvSpPr/>
          <p:nvPr/>
        </p:nvSpPr>
        <p:spPr>
          <a:xfrm>
            <a:off x="7931151" y="322601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3A13E-072F-F9D5-7517-C48E002D835E}"/>
              </a:ext>
            </a:extLst>
          </p:cNvPr>
          <p:cNvSpPr/>
          <p:nvPr/>
        </p:nvSpPr>
        <p:spPr>
          <a:xfrm>
            <a:off x="3256673" y="324594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98848-806B-DA4F-D2C8-ADC026AF76DD}"/>
              </a:ext>
            </a:extLst>
          </p:cNvPr>
          <p:cNvSpPr/>
          <p:nvPr/>
        </p:nvSpPr>
        <p:spPr>
          <a:xfrm>
            <a:off x="5235685" y="3980582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200" dirty="0"/>
              <a:t>요청 정보 기록</a:t>
            </a:r>
            <a:endParaRPr kumimoji="1" lang="en-US" altLang="ko-KR" sz="1200" dirty="0"/>
          </a:p>
          <a:p>
            <a:pPr marL="171450" indent="-171450" algn="ctr">
              <a:buFontTx/>
              <a:buChar char="-"/>
            </a:pPr>
            <a:r>
              <a:rPr kumimoji="1" lang="ko-Kore-KR" altLang="en-US" sz="1200" dirty="0"/>
              <a:t>응답</a:t>
            </a:r>
            <a:r>
              <a:rPr kumimoji="1" lang="ko-KR" altLang="en-US" sz="1200" dirty="0"/>
              <a:t> 정보 기록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379DC-120C-30E1-D5BD-3ABB1F560CAA}"/>
              </a:ext>
            </a:extLst>
          </p:cNvPr>
          <p:cNvSpPr/>
          <p:nvPr/>
        </p:nvSpPr>
        <p:spPr>
          <a:xfrm>
            <a:off x="7048719" y="4064550"/>
            <a:ext cx="4975115" cy="476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 Client</a:t>
            </a:r>
            <a:r>
              <a:rPr kumimoji="1" lang="ko-Kore-KR" altLang="en-US" sz="1200" dirty="0"/>
              <a:t>와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 Server </a:t>
            </a:r>
            <a:r>
              <a:rPr kumimoji="1" lang="ko-KR" altLang="en-US" sz="1200" dirty="0"/>
              <a:t>사이의 통신을 </a:t>
            </a:r>
            <a:r>
              <a:rPr kumimoji="1" lang="en-US" altLang="ko-KR" sz="1200" b="1" dirty="0"/>
              <a:t>Monitoring</a:t>
            </a:r>
            <a:endParaRPr kumimoji="1" lang="ko-Kore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8E8072-16E7-79B3-29A5-13F665C1F7BA}"/>
              </a:ext>
            </a:extLst>
          </p:cNvPr>
          <p:cNvSpPr/>
          <p:nvPr/>
        </p:nvSpPr>
        <p:spPr>
          <a:xfrm>
            <a:off x="5235684" y="4787041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Inbound/Outbound</a:t>
            </a:r>
          </a:p>
          <a:p>
            <a:pPr algn="ctr"/>
            <a:r>
              <a:rPr kumimoji="1" lang="ko-KR" altLang="en-US" sz="1200" dirty="0"/>
              <a:t>통제</a:t>
            </a:r>
            <a:endParaRPr kumimoji="1" lang="ko-Kore-KR" altLang="en-US" sz="12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7418E57-DACF-E062-E0CC-CC4302870CD0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 flipV="1">
            <a:off x="6751362" y="4302565"/>
            <a:ext cx="297357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914F2-51B7-AE3C-4567-FFE2E4A50ED5}"/>
              </a:ext>
            </a:extLst>
          </p:cNvPr>
          <p:cNvSpPr/>
          <p:nvPr/>
        </p:nvSpPr>
        <p:spPr>
          <a:xfrm>
            <a:off x="5242035" y="5648046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Cache </a:t>
            </a:r>
            <a:r>
              <a:rPr kumimoji="1" lang="ko-KR" altLang="en-US" sz="1200" dirty="0"/>
              <a:t>기능 제공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11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9644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FB35E3-5448-0207-3A1C-BA00610EF91F}"/>
              </a:ext>
            </a:extLst>
          </p:cNvPr>
          <p:cNvSpPr/>
          <p:nvPr/>
        </p:nvSpPr>
        <p:spPr>
          <a:xfrm>
            <a:off x="2682108" y="3384332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87D354-C729-901B-15CB-E4003A1E22E5}"/>
              </a:ext>
            </a:extLst>
          </p:cNvPr>
          <p:cNvSpPr/>
          <p:nvPr/>
        </p:nvSpPr>
        <p:spPr>
          <a:xfrm>
            <a:off x="5738429" y="338433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45EE5D-6885-BE99-42DE-C1C7B7CF1090}"/>
              </a:ext>
            </a:extLst>
          </p:cNvPr>
          <p:cNvSpPr/>
          <p:nvPr/>
        </p:nvSpPr>
        <p:spPr>
          <a:xfrm>
            <a:off x="2682107" y="55118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E2299-2559-9072-165C-EFBE2D93E090}"/>
              </a:ext>
            </a:extLst>
          </p:cNvPr>
          <p:cNvSpPr/>
          <p:nvPr/>
        </p:nvSpPr>
        <p:spPr>
          <a:xfrm>
            <a:off x="5738427" y="5511803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app-board-files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D54F46-E4CB-44A5-18CE-3207042850FC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>
            <a:off x="4248587" y="3683876"/>
            <a:ext cx="14898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7B9DF4B-CE59-12DD-C9B6-5B2BED8AD54C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>
            <a:off x="4248586" y="5811348"/>
            <a:ext cx="1489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47B8C6-6AB8-ADE7-6D2C-DFE0ABEFAE1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3465347" y="3983421"/>
            <a:ext cx="1" cy="152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09A5AA43-4D76-FBEE-1188-3E6783A0D7B0}"/>
              </a:ext>
            </a:extLst>
          </p:cNvPr>
          <p:cNvSpPr/>
          <p:nvPr/>
        </p:nvSpPr>
        <p:spPr>
          <a:xfrm>
            <a:off x="3360243" y="396765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D9049-3367-6756-F70E-9D3A0D980CF3}"/>
              </a:ext>
            </a:extLst>
          </p:cNvPr>
          <p:cNvSpPr/>
          <p:nvPr/>
        </p:nvSpPr>
        <p:spPr>
          <a:xfrm>
            <a:off x="2682105" y="15564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7DD0C8-0139-ACEA-6E57-A63C84A3A2D0}"/>
              </a:ext>
            </a:extLst>
          </p:cNvPr>
          <p:cNvCxnSpPr>
            <a:cxnSpLocks/>
            <a:stCxn id="26" idx="0"/>
            <a:endCxn id="43" idx="2"/>
          </p:cNvCxnSpPr>
          <p:nvPr/>
        </p:nvCxnSpPr>
        <p:spPr>
          <a:xfrm flipH="1" flipV="1">
            <a:off x="3465345" y="2155492"/>
            <a:ext cx="3" cy="122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5EBBF4F-E5E4-6A62-3563-AA26547ECEBD}"/>
              </a:ext>
            </a:extLst>
          </p:cNvPr>
          <p:cNvSpPr/>
          <p:nvPr/>
        </p:nvSpPr>
        <p:spPr>
          <a:xfrm>
            <a:off x="3360243" y="317499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19316F-C34D-2907-C1DC-1F0C00CE3551}"/>
              </a:ext>
            </a:extLst>
          </p:cNvPr>
          <p:cNvSpPr/>
          <p:nvPr/>
        </p:nvSpPr>
        <p:spPr>
          <a:xfrm>
            <a:off x="5738427" y="1545885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app-member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2B931E-1925-6794-071B-083CD22719EE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>
          <a:xfrm flipH="1">
            <a:off x="4248584" y="1845430"/>
            <a:ext cx="1489843" cy="10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82D69F-E52B-E53A-669A-BDBC7B490421}"/>
              </a:ext>
            </a:extLst>
          </p:cNvPr>
          <p:cNvSpPr/>
          <p:nvPr/>
        </p:nvSpPr>
        <p:spPr>
          <a:xfrm>
            <a:off x="3746495" y="232760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writer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D0D31B-C817-008E-291D-F65532E7CBD0}"/>
              </a:ext>
            </a:extLst>
          </p:cNvPr>
          <p:cNvSpPr/>
          <p:nvPr/>
        </p:nvSpPr>
        <p:spPr>
          <a:xfrm>
            <a:off x="3746492" y="507650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files</a:t>
            </a:r>
            <a:endParaRPr kumimoji="1" lang="ko-Kore-KR" altLang="en-US" sz="12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FA66C4F9-5F5A-9308-B2ED-F88203E45AC1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flipH="1">
            <a:off x="6852524" y="3983420"/>
            <a:ext cx="2" cy="1528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F16959B-E280-9D9D-05B8-7488072E4375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>
            <a:off x="6852524" y="2144974"/>
            <a:ext cx="2" cy="1239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35EBF50-18B1-2772-EB6F-BC74E6BB3858}"/>
              </a:ext>
            </a:extLst>
          </p:cNvPr>
          <p:cNvCxnSpPr/>
          <p:nvPr/>
        </p:nvCxnSpPr>
        <p:spPr>
          <a:xfrm>
            <a:off x="6742164" y="3174995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9310C07D-BB27-8F8D-690E-8C3DEF0C3F66}"/>
              </a:ext>
            </a:extLst>
          </p:cNvPr>
          <p:cNvCxnSpPr>
            <a:cxnSpLocks/>
          </p:cNvCxnSpPr>
          <p:nvPr/>
        </p:nvCxnSpPr>
        <p:spPr>
          <a:xfrm>
            <a:off x="6852522" y="3174995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D14983-0061-6B2A-3B52-C65D5CA7E221}"/>
              </a:ext>
            </a:extLst>
          </p:cNvPr>
          <p:cNvCxnSpPr>
            <a:cxnSpLocks/>
          </p:cNvCxnSpPr>
          <p:nvPr/>
        </p:nvCxnSpPr>
        <p:spPr>
          <a:xfrm flipH="1">
            <a:off x="6742164" y="3174994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736F4E74-5C1D-0B79-A4D2-D465A32A6EA4}"/>
              </a:ext>
            </a:extLst>
          </p:cNvPr>
          <p:cNvCxnSpPr/>
          <p:nvPr/>
        </p:nvCxnSpPr>
        <p:spPr>
          <a:xfrm>
            <a:off x="6742164" y="229168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7D2714B4-CB04-2AB0-1B43-F63C4C75CFDB}"/>
              </a:ext>
            </a:extLst>
          </p:cNvPr>
          <p:cNvSpPr/>
          <p:nvPr/>
        </p:nvSpPr>
        <p:spPr>
          <a:xfrm>
            <a:off x="6742149" y="2961112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B98DDBF1-FC38-145A-AB24-E386B2F09054}"/>
              </a:ext>
            </a:extLst>
          </p:cNvPr>
          <p:cNvCxnSpPr/>
          <p:nvPr/>
        </p:nvCxnSpPr>
        <p:spPr>
          <a:xfrm>
            <a:off x="6752466" y="536771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43DB6B7A-FEA3-9824-CF8C-63F0E7815EE4}"/>
              </a:ext>
            </a:extLst>
          </p:cNvPr>
          <p:cNvCxnSpPr>
            <a:cxnSpLocks/>
          </p:cNvCxnSpPr>
          <p:nvPr/>
        </p:nvCxnSpPr>
        <p:spPr>
          <a:xfrm>
            <a:off x="6852536" y="5329719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4B1008A-2897-D2C7-4725-85D1A1D954AB}"/>
              </a:ext>
            </a:extLst>
          </p:cNvPr>
          <p:cNvCxnSpPr>
            <a:cxnSpLocks/>
          </p:cNvCxnSpPr>
          <p:nvPr/>
        </p:nvCxnSpPr>
        <p:spPr>
          <a:xfrm flipH="1">
            <a:off x="6742178" y="5329718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D4F9D0C8-C806-A830-06CB-7235D0EA21F9}"/>
              </a:ext>
            </a:extLst>
          </p:cNvPr>
          <p:cNvCxnSpPr/>
          <p:nvPr/>
        </p:nvCxnSpPr>
        <p:spPr>
          <a:xfrm>
            <a:off x="6752466" y="4177862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7415ADB-6AED-AF2F-2B04-617C83647872}"/>
              </a:ext>
            </a:extLst>
          </p:cNvPr>
          <p:cNvSpPr/>
          <p:nvPr/>
        </p:nvSpPr>
        <p:spPr>
          <a:xfrm>
            <a:off x="6742163" y="5115836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81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13ACD1-88D1-E48F-7E69-65EDF7F47190}"/>
              </a:ext>
            </a:extLst>
          </p:cNvPr>
          <p:cNvSpPr/>
          <p:nvPr/>
        </p:nvSpPr>
        <p:spPr>
          <a:xfrm>
            <a:off x="6206358" y="2716924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A47B1B-6F8C-A1CB-2EED-3FD535500D1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16166" y="1576552"/>
            <a:ext cx="2990192" cy="155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EE19D3-ECBB-A570-01C0-C154F5479956}"/>
              </a:ext>
            </a:extLst>
          </p:cNvPr>
          <p:cNvSpPr/>
          <p:nvPr/>
        </p:nvSpPr>
        <p:spPr>
          <a:xfrm>
            <a:off x="3462716" y="184369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45BD96-3EA2-F317-66D6-FA6438EF5963}"/>
              </a:ext>
            </a:extLst>
          </p:cNvPr>
          <p:cNvSpPr/>
          <p:nvPr/>
        </p:nvSpPr>
        <p:spPr>
          <a:xfrm>
            <a:off x="1219200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2C2B-880F-77FE-0502-A61D41679D3C}"/>
              </a:ext>
            </a:extLst>
          </p:cNvPr>
          <p:cNvSpPr/>
          <p:nvPr/>
        </p:nvSpPr>
        <p:spPr>
          <a:xfrm>
            <a:off x="6206358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9E58D9-455C-DB66-D78E-E6AA07A0BCF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216166" y="440996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493DA-28D1-1A09-DC0E-14BC95AEEBE3}"/>
              </a:ext>
            </a:extLst>
          </p:cNvPr>
          <p:cNvSpPr/>
          <p:nvPr/>
        </p:nvSpPr>
        <p:spPr>
          <a:xfrm>
            <a:off x="3462716" y="423173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4E97100-88ED-7C04-9A47-6F856B2DD0B2}"/>
              </a:ext>
            </a:extLst>
          </p:cNvPr>
          <p:cNvSpPr txBox="1">
            <a:spLocks/>
          </p:cNvSpPr>
          <p:nvPr/>
        </p:nvSpPr>
        <p:spPr>
          <a:xfrm>
            <a:off x="165536" y="3536731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49B481-323A-DF6F-F22B-60BC2B979D18}"/>
              </a:ext>
            </a:extLst>
          </p:cNvPr>
          <p:cNvSpPr/>
          <p:nvPr/>
        </p:nvSpPr>
        <p:spPr>
          <a:xfrm>
            <a:off x="1219200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BoardFileDao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FC5CB-25D3-EB19-93F2-F61852974BBF}"/>
              </a:ext>
            </a:extLst>
          </p:cNvPr>
          <p:cNvSpPr/>
          <p:nvPr/>
        </p:nvSpPr>
        <p:spPr>
          <a:xfrm>
            <a:off x="6206358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414DED8-B211-84C1-938B-F8E1895BBF2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16166" y="579021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C67CCC-E468-7E12-BC71-14482CE27D83}"/>
              </a:ext>
            </a:extLst>
          </p:cNvPr>
          <p:cNvSpPr/>
          <p:nvPr/>
        </p:nvSpPr>
        <p:spPr>
          <a:xfrm>
            <a:off x="3462716" y="569310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722588" y="2323007"/>
            <a:ext cx="1996965" cy="87717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복잡하지</a:t>
            </a:r>
            <a:r>
              <a:rPr kumimoji="1" lang="ko-KR" altLang="en-US" sz="1000" dirty="0"/>
              <a:t> 않다면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한 개의 </a:t>
            </a:r>
            <a:r>
              <a:rPr kumimoji="1" lang="en-US" altLang="ko-KR" sz="1000" dirty="0"/>
              <a:t>DAO</a:t>
            </a:r>
            <a:r>
              <a:rPr kumimoji="1" lang="ko-KR" altLang="en-US" sz="1000" dirty="0"/>
              <a:t>가 여러 테이블의 데이터를 관리할 수 있다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stCxn id="31" idx="0"/>
            <a:endCxn id="4" idx="2"/>
          </p:cNvCxnSpPr>
          <p:nvPr/>
        </p:nvCxnSpPr>
        <p:spPr>
          <a:xfrm flipV="1">
            <a:off x="1721071" y="1986455"/>
            <a:ext cx="496612" cy="33655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7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2800" b="1" dirty="0"/>
              <a:t>결론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3528406" y="321060"/>
            <a:ext cx="1996965" cy="46519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insert/update/delete</a:t>
            </a:r>
            <a:r>
              <a:rPr kumimoji="1" lang="ko-KR" altLang="en-US" sz="1000" dirty="0"/>
              <a:t>을 책임진다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flipH="1">
            <a:off x="3964805" y="786252"/>
            <a:ext cx="562084" cy="6120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4BF9C-B797-F943-E6D0-6DF394231EFD}"/>
              </a:ext>
            </a:extLst>
          </p:cNvPr>
          <p:cNvSpPr/>
          <p:nvPr/>
        </p:nvSpPr>
        <p:spPr>
          <a:xfrm>
            <a:off x="1219200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D4935-6486-EE57-E638-43FC980526DE}"/>
              </a:ext>
            </a:extLst>
          </p:cNvPr>
          <p:cNvSpPr/>
          <p:nvPr/>
        </p:nvSpPr>
        <p:spPr>
          <a:xfrm>
            <a:off x="6206358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9D8BD3-4BFA-4DAF-AF20-FCE0FC76EEAE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3216166" y="3429000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20E72E-E755-1C3B-78C8-9E22F6EA25AE}"/>
              </a:ext>
            </a:extLst>
          </p:cNvPr>
          <p:cNvSpPr/>
          <p:nvPr/>
        </p:nvSpPr>
        <p:spPr>
          <a:xfrm>
            <a:off x="3462716" y="325076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97A7DC-CC49-CD49-E40A-E8E4F856CA4D}"/>
              </a:ext>
            </a:extLst>
          </p:cNvPr>
          <p:cNvSpPr/>
          <p:nvPr/>
        </p:nvSpPr>
        <p:spPr>
          <a:xfrm>
            <a:off x="6206358" y="4461640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D259D2-C82C-C661-753A-6AFD60429A8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216166" y="3429000"/>
            <a:ext cx="2990192" cy="1442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CC5AC5-D222-62D1-209A-A5D399819555}"/>
              </a:ext>
            </a:extLst>
          </p:cNvPr>
          <p:cNvSpPr/>
          <p:nvPr/>
        </p:nvSpPr>
        <p:spPr>
          <a:xfrm>
            <a:off x="3462716" y="372197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2DF0C2-E086-C149-3B34-F46AFEDD7139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3216166" y="1576552"/>
            <a:ext cx="2990192" cy="185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1FCAFC-E0DE-3B89-A0DA-4536AF249AEE}"/>
              </a:ext>
            </a:extLst>
          </p:cNvPr>
          <p:cNvSpPr/>
          <p:nvPr/>
        </p:nvSpPr>
        <p:spPr>
          <a:xfrm>
            <a:off x="3462716" y="277955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44" name="곱하기 43">
            <a:extLst>
              <a:ext uri="{FF2B5EF4-FFF2-40B4-BE49-F238E27FC236}">
                <a16:creationId xmlns:a16="http://schemas.microsoft.com/office/drawing/2014/main" id="{9F706FCA-F936-4571-3D29-E9753B665B08}"/>
              </a:ext>
            </a:extLst>
          </p:cNvPr>
          <p:cNvSpPr/>
          <p:nvPr/>
        </p:nvSpPr>
        <p:spPr>
          <a:xfrm>
            <a:off x="3278894" y="2584343"/>
            <a:ext cx="1371821" cy="628872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DB8088-F41B-B5E9-A31D-ACF9234E458E}"/>
              </a:ext>
            </a:extLst>
          </p:cNvPr>
          <p:cNvSpPr/>
          <p:nvPr/>
        </p:nvSpPr>
        <p:spPr>
          <a:xfrm>
            <a:off x="4645020" y="277955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C54639-76FA-5A11-E2B2-9C10F8D6F9D9}"/>
              </a:ext>
            </a:extLst>
          </p:cNvPr>
          <p:cNvSpPr/>
          <p:nvPr/>
        </p:nvSpPr>
        <p:spPr>
          <a:xfrm>
            <a:off x="4645347" y="2699406"/>
            <a:ext cx="1003851" cy="433665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765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20922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292505" y="2543777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0" cy="93619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5573547" y="3087086"/>
            <a:ext cx="15662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insertFiles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6E1437-A805-8846-17DD-61EA7426EB61}"/>
              </a:ext>
            </a:extLst>
          </p:cNvPr>
          <p:cNvSpPr/>
          <p:nvPr/>
        </p:nvSpPr>
        <p:spPr>
          <a:xfrm>
            <a:off x="2278124" y="3103897"/>
            <a:ext cx="2356723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입력흐름을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DAO</a:t>
            </a:r>
            <a:r>
              <a:rPr kumimoji="1" lang="ko-KR" altLang="en-US" sz="1200" dirty="0"/>
              <a:t>가 아닌 </a:t>
            </a:r>
            <a:r>
              <a:rPr kumimoji="1" lang="en-US" altLang="ko-KR" sz="1200" dirty="0"/>
              <a:t>Controller</a:t>
            </a:r>
            <a:r>
              <a:rPr kumimoji="1" lang="ko-KR" altLang="en-US" sz="1200" dirty="0"/>
              <a:t>에서 결정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6E7D0-4FE5-7CFA-3007-D8B24F916AB1}"/>
              </a:ext>
            </a:extLst>
          </p:cNvPr>
          <p:cNvSpPr/>
          <p:nvPr/>
        </p:nvSpPr>
        <p:spPr>
          <a:xfrm>
            <a:off x="6669582" y="196576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게시글 입력만 처리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906DB-11E1-CFCD-DB67-AA171C218359}"/>
              </a:ext>
            </a:extLst>
          </p:cNvPr>
          <p:cNvSpPr/>
          <p:nvPr/>
        </p:nvSpPr>
        <p:spPr>
          <a:xfrm>
            <a:off x="6476900" y="339993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첨부파일 입력만 처리</a:t>
            </a:r>
            <a:endParaRPr kumimoji="1" lang="ko-Kore-KR" altLang="en-US" sz="1200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5EC1E9F-0FBE-6805-37F3-1B730C510766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5400000">
            <a:off x="6956070" y="1651902"/>
            <a:ext cx="292483" cy="1491266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5E0D794B-1609-F53C-C76D-28A5FF229350}"/>
              </a:ext>
            </a:extLst>
          </p:cNvPr>
          <p:cNvCxnSpPr>
            <a:cxnSpLocks/>
            <a:stCxn id="13" idx="0"/>
            <a:endCxn id="79" idx="3"/>
          </p:cNvCxnSpPr>
          <p:nvPr/>
        </p:nvCxnSpPr>
        <p:spPr>
          <a:xfrm rot="16200000" flipV="1">
            <a:off x="7312493" y="3057168"/>
            <a:ext cx="170087" cy="515453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324C67-5464-83BF-AE8A-5F0E053C0CDD}"/>
              </a:ext>
            </a:extLst>
          </p:cNvPr>
          <p:cNvSpPr/>
          <p:nvPr/>
        </p:nvSpPr>
        <p:spPr>
          <a:xfrm>
            <a:off x="4957284" y="2469546"/>
            <a:ext cx="2515912" cy="93039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3EBF6A-7EE7-11E5-8B2B-BC699CE97C78}"/>
              </a:ext>
            </a:extLst>
          </p:cNvPr>
          <p:cNvCxnSpPr>
            <a:cxnSpLocks/>
            <a:stCxn id="2" idx="0"/>
            <a:endCxn id="29" idx="1"/>
          </p:cNvCxnSpPr>
          <p:nvPr/>
        </p:nvCxnSpPr>
        <p:spPr>
          <a:xfrm flipV="1">
            <a:off x="3456486" y="2934742"/>
            <a:ext cx="1500798" cy="16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1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cxnSpLocks/>
            <a:stCxn id="36" idx="2"/>
            <a:endCxn id="51" idx="1"/>
          </p:cNvCxnSpPr>
          <p:nvPr/>
        </p:nvCxnSpPr>
        <p:spPr>
          <a:xfrm rot="16200000" flipH="1">
            <a:off x="11030301" y="3154735"/>
            <a:ext cx="665021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95F027-D2F2-AC71-D048-BFD9C8FF0CEA}"/>
              </a:ext>
            </a:extLst>
          </p:cNvPr>
          <p:cNvSpPr/>
          <p:nvPr/>
        </p:nvSpPr>
        <p:spPr>
          <a:xfrm>
            <a:off x="6861505" y="240852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BoardService</a:t>
            </a:r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6D074D-CDA7-2F00-25AF-4ACC8C96A1F6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>
            <a:off x="4149180" y="1384736"/>
            <a:ext cx="2712325" cy="132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EBDF3E-D4BD-D41A-3B76-A71E5A18224C}"/>
              </a:ext>
            </a:extLst>
          </p:cNvPr>
          <p:cNvSpPr/>
          <p:nvPr/>
        </p:nvSpPr>
        <p:spPr>
          <a:xfrm>
            <a:off x="5045677" y="1999934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en-US" altLang="ko-KR" sz="1200" dirty="0"/>
              <a:t>insert( 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064EA3-7B6F-A8D0-6B1D-7B01FB77926D}"/>
              </a:ext>
            </a:extLst>
          </p:cNvPr>
          <p:cNvSpPr/>
          <p:nvPr/>
        </p:nvSpPr>
        <p:spPr>
          <a:xfrm>
            <a:off x="10394296" y="2408520"/>
            <a:ext cx="1566262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94BC19-A4AC-FB04-2138-322EC22C1563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9089698" y="2708065"/>
            <a:ext cx="13045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3F19C0-9859-8DF2-7AD1-BBC96A6D7617}"/>
              </a:ext>
            </a:extLst>
          </p:cNvPr>
          <p:cNvSpPr/>
          <p:nvPr/>
        </p:nvSpPr>
        <p:spPr>
          <a:xfrm>
            <a:off x="9202683" y="257939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071ED8-C0A5-F561-71C1-6AF4D7365BAF}"/>
              </a:ext>
            </a:extLst>
          </p:cNvPr>
          <p:cNvSpPr/>
          <p:nvPr/>
        </p:nvSpPr>
        <p:spPr>
          <a:xfrm>
            <a:off x="11548195" y="3373085"/>
            <a:ext cx="1412015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BBEFB0-7833-9939-E69D-DE3FEA205AA0}"/>
              </a:ext>
            </a:extLst>
          </p:cNvPr>
          <p:cNvSpPr/>
          <p:nvPr/>
        </p:nvSpPr>
        <p:spPr>
          <a:xfrm>
            <a:off x="11548195" y="4151799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E21C3EE6-3559-9092-0CA6-FC94393FC61F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0640944" y="3544092"/>
            <a:ext cx="1443735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10260C-D7C9-F659-F694-5E0077C458D8}"/>
              </a:ext>
            </a:extLst>
          </p:cNvPr>
          <p:cNvSpPr/>
          <p:nvPr/>
        </p:nvSpPr>
        <p:spPr>
          <a:xfrm>
            <a:off x="10417955" y="315357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40EC47-8DEC-3256-D0B6-A994B7ED07E8}"/>
              </a:ext>
            </a:extLst>
          </p:cNvPr>
          <p:cNvSpPr/>
          <p:nvPr/>
        </p:nvSpPr>
        <p:spPr>
          <a:xfrm>
            <a:off x="10417955" y="3940496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1672500" y="236024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1150601" y="2645775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764170-B6DE-B8FF-BE6D-C6D3C3DC91EF}"/>
              </a:ext>
            </a:extLst>
          </p:cNvPr>
          <p:cNvSpPr/>
          <p:nvPr/>
        </p:nvSpPr>
        <p:spPr>
          <a:xfrm>
            <a:off x="10494138" y="4752079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B899DD-987B-9A2E-8310-4BA83575BAA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11134287" y="4105114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D1271D-AF74-D851-7258-B24F9761EF3F}"/>
              </a:ext>
            </a:extLst>
          </p:cNvPr>
          <p:cNvSpPr/>
          <p:nvPr/>
        </p:nvSpPr>
        <p:spPr>
          <a:xfrm>
            <a:off x="7054941" y="3174864"/>
            <a:ext cx="1586005" cy="330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75B8E2D-422E-1ECC-0BCD-61CC07951C71}"/>
              </a:ext>
            </a:extLst>
          </p:cNvPr>
          <p:cNvSpPr/>
          <p:nvPr/>
        </p:nvSpPr>
        <p:spPr>
          <a:xfrm>
            <a:off x="7054941" y="385030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서비스 컴포넌트</a:t>
            </a:r>
            <a:endParaRPr kumimoji="1" lang="ko-Kore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480A70-50A7-2F22-F3C7-83554B941317}"/>
              </a:ext>
            </a:extLst>
          </p:cNvPr>
          <p:cNvSpPr/>
          <p:nvPr/>
        </p:nvSpPr>
        <p:spPr>
          <a:xfrm>
            <a:off x="1759793" y="2791035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의 역할을 줄였다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요청 파라미터 값 가공이나 응답 처리 작업에 좀 더 집중한다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72" name="곱하기 71">
            <a:extLst>
              <a:ext uri="{FF2B5EF4-FFF2-40B4-BE49-F238E27FC236}">
                <a16:creationId xmlns:a16="http://schemas.microsoft.com/office/drawing/2014/main" id="{74EF7A02-7D10-7110-9CE9-D5C763BAF8F6}"/>
              </a:ext>
            </a:extLst>
          </p:cNvPr>
          <p:cNvSpPr/>
          <p:nvPr/>
        </p:nvSpPr>
        <p:spPr>
          <a:xfrm>
            <a:off x="2073894" y="2095685"/>
            <a:ext cx="2712325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85C8B3D0-9008-38BA-56F6-A06564828D3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149180" y="2408520"/>
            <a:ext cx="2905761" cy="931599"/>
          </a:xfrm>
          <a:prstGeom prst="curvedConnector3">
            <a:avLst>
              <a:gd name="adj1" fmla="val 50000"/>
            </a:avLst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965F84-01CB-D65E-5E6B-9889AF36DF65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3245652" y="2561889"/>
            <a:ext cx="1803" cy="22914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2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7B9B-5639-8609-C8E9-D0A2B9D397D9}"/>
              </a:ext>
            </a:extLst>
          </p:cNvPr>
          <p:cNvSpPr/>
          <p:nvPr/>
        </p:nvSpPr>
        <p:spPr>
          <a:xfrm>
            <a:off x="924909" y="746235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721D2-90B2-BDD6-5F9A-7A8F44D9A935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9808E1-05F5-3BC2-E02C-A1D9C9D74A1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79531" y="1140372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786D6C-94ED-7ACD-FECD-EAA9BE2CC39F}"/>
              </a:ext>
            </a:extLst>
          </p:cNvPr>
          <p:cNvSpPr/>
          <p:nvPr/>
        </p:nvSpPr>
        <p:spPr>
          <a:xfrm>
            <a:off x="3494469" y="746234"/>
            <a:ext cx="1004178" cy="610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/>
              <a:t>add()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update()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delete()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07143-C3F1-C406-6229-1B237F9572B0}"/>
              </a:ext>
            </a:extLst>
          </p:cNvPr>
          <p:cNvSpPr/>
          <p:nvPr/>
        </p:nvSpPr>
        <p:spPr>
          <a:xfrm>
            <a:off x="4913585" y="222293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C19D08-4E58-4BE3-C1AD-7032A9C279B3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2002220" y="1534510"/>
            <a:ext cx="2911365" cy="1082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961EEA-E6B1-BFC9-1785-50A14BAE5A9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90896" y="1534509"/>
            <a:ext cx="0" cy="688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24B4E9-538F-686E-6C51-9C3B54DB2614}"/>
              </a:ext>
            </a:extLst>
          </p:cNvPr>
          <p:cNvSpPr/>
          <p:nvPr/>
        </p:nvSpPr>
        <p:spPr>
          <a:xfrm>
            <a:off x="2930031" y="1878723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findByNo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en-US" altLang="ko-KR" sz="1200" dirty="0" err="1"/>
              <a:t>findAll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27D637-934A-7E29-500B-629708E6BA77}"/>
              </a:ext>
            </a:extLst>
          </p:cNvPr>
          <p:cNvSpPr/>
          <p:nvPr/>
        </p:nvSpPr>
        <p:spPr>
          <a:xfrm>
            <a:off x="5630835" y="1717299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2C3C4823-BFFF-2BF0-8483-6B8C03CE58E1}"/>
              </a:ext>
            </a:extLst>
          </p:cNvPr>
          <p:cNvSpPr/>
          <p:nvPr/>
        </p:nvSpPr>
        <p:spPr>
          <a:xfrm>
            <a:off x="2553247" y="185863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C68403-1AD1-3B3E-239C-A0D5C6795D0D}"/>
              </a:ext>
            </a:extLst>
          </p:cNvPr>
          <p:cNvSpPr/>
          <p:nvPr/>
        </p:nvSpPr>
        <p:spPr>
          <a:xfrm>
            <a:off x="3463094" y="455085"/>
            <a:ext cx="1003851" cy="1192770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FB8467-A1C6-D34A-0C4B-5D8D7FD0F525}"/>
              </a:ext>
            </a:extLst>
          </p:cNvPr>
          <p:cNvSpPr/>
          <p:nvPr/>
        </p:nvSpPr>
        <p:spPr>
          <a:xfrm>
            <a:off x="7625173" y="1368878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Service</a:t>
            </a:r>
            <a:r>
              <a:rPr kumimoji="1" lang="ko-KR" altLang="en-US" sz="1100" dirty="0"/>
              <a:t>와 </a:t>
            </a:r>
            <a:r>
              <a:rPr kumimoji="1" lang="en-US" altLang="ko-KR" sz="1100" dirty="0"/>
              <a:t>DAO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모두 사용한다면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연결점이 많아져서 유지보수가 어렵다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Low Coupling</a:t>
            </a:r>
            <a:endParaRPr kumimoji="1" lang="ko-Kore-KR" altLang="en-US" sz="1100" b="1" dirty="0"/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B63A5E42-A4C6-9227-B227-C4FFE432A1C4}"/>
              </a:ext>
            </a:extLst>
          </p:cNvPr>
          <p:cNvSpPr/>
          <p:nvPr/>
        </p:nvSpPr>
        <p:spPr>
          <a:xfrm>
            <a:off x="5691916" y="3467100"/>
            <a:ext cx="597958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AA811-1E18-9743-6D95-71EF69652DB5}"/>
              </a:ext>
            </a:extLst>
          </p:cNvPr>
          <p:cNvSpPr/>
          <p:nvPr/>
        </p:nvSpPr>
        <p:spPr>
          <a:xfrm>
            <a:off x="924909" y="4325008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6DAE2F-6FDC-B9E4-51EA-AB0D15C22E81}"/>
              </a:ext>
            </a:extLst>
          </p:cNvPr>
          <p:cNvSpPr/>
          <p:nvPr/>
        </p:nvSpPr>
        <p:spPr>
          <a:xfrm>
            <a:off x="4913585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05E6442-0DDE-092D-72B8-07BA80D7679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079531" y="4719145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801404-F971-479E-6186-11AFE1F034FA}"/>
              </a:ext>
            </a:extLst>
          </p:cNvPr>
          <p:cNvSpPr/>
          <p:nvPr/>
        </p:nvSpPr>
        <p:spPr>
          <a:xfrm>
            <a:off x="8902261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3752B0-2C48-63CE-0AE0-BEDC40D66940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7068207" y="4719145"/>
            <a:ext cx="1834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19452C-2696-32C3-28E4-5718ABE4CCB9}"/>
              </a:ext>
            </a:extLst>
          </p:cNvPr>
          <p:cNvSpPr/>
          <p:nvPr/>
        </p:nvSpPr>
        <p:spPr>
          <a:xfrm>
            <a:off x="3573435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9FA0F7-AB6F-87E7-7B43-22B787D1D993}"/>
              </a:ext>
            </a:extLst>
          </p:cNvPr>
          <p:cNvSpPr/>
          <p:nvPr/>
        </p:nvSpPr>
        <p:spPr>
          <a:xfrm>
            <a:off x="7625173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49060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CA8959-5CFB-6365-D663-13F1DF845110}"/>
              </a:ext>
            </a:extLst>
          </p:cNvPr>
          <p:cNvSpPr/>
          <p:nvPr/>
        </p:nvSpPr>
        <p:spPr>
          <a:xfrm>
            <a:off x="4812534" y="13278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O</a:t>
            </a:r>
            <a:endParaRPr kumimoji="1" lang="ko-Kore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D59779-EFDB-8945-BEAE-5D48A5BEF8F5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5990896" y="418315"/>
            <a:ext cx="0" cy="3279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4913585" y="240161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FDC6FB-C8EE-820B-C510-99C5178B8FC6}"/>
              </a:ext>
            </a:extLst>
          </p:cNvPr>
          <p:cNvSpPr/>
          <p:nvPr/>
        </p:nvSpPr>
        <p:spPr>
          <a:xfrm>
            <a:off x="8145518" y="746234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1077D3-0465-448C-4742-9A51DEE56202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7068207" y="1140372"/>
            <a:ext cx="107731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1B29BF-898D-0F4F-8681-0108E73918CB}"/>
              </a:ext>
            </a:extLst>
          </p:cNvPr>
          <p:cNvSpPr/>
          <p:nvPr/>
        </p:nvSpPr>
        <p:spPr>
          <a:xfrm>
            <a:off x="8145518" y="2401612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B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18D1CE-C25D-985C-A83F-1EF5E7DF8786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7068207" y="2795750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8FE34D-B3AB-4873-28A7-356E9C5559FE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680138" y="1140371"/>
            <a:ext cx="2233447" cy="1655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0BC8FE-28FC-8CB6-F006-07BA9EAC92E2}"/>
              </a:ext>
            </a:extLst>
          </p:cNvPr>
          <p:cNvCxnSpPr>
            <a:cxnSpLocks/>
          </p:cNvCxnSpPr>
          <p:nvPr/>
        </p:nvCxnSpPr>
        <p:spPr>
          <a:xfrm>
            <a:off x="3786350" y="1296712"/>
            <a:ext cx="0" cy="47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64B26-CBE8-4C99-C670-9D757B5919D2}"/>
              </a:ext>
            </a:extLst>
          </p:cNvPr>
          <p:cNvSpPr/>
          <p:nvPr/>
        </p:nvSpPr>
        <p:spPr>
          <a:xfrm>
            <a:off x="3836274" y="1423006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변경</a:t>
            </a:r>
            <a:endParaRPr kumimoji="1"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6" y="1862428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</a:t>
            </a:r>
            <a:r>
              <a:rPr kumimoji="1" lang="ko-KR" altLang="en-US" sz="1200" dirty="0"/>
              <a:t> 고객사에 납품하려면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첨부파일 기능이 없는 </a:t>
            </a:r>
            <a:r>
              <a:rPr kumimoji="1" lang="en-US" altLang="ko-KR" sz="1200" dirty="0"/>
              <a:t>BoardService2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사용하도록 변경해야 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C </a:t>
            </a:r>
            <a:r>
              <a:rPr kumimoji="1" lang="ko-KR" altLang="en-US" sz="1200" dirty="0">
                <a:sym typeface="Wingdings" pitchFamily="2" charset="2"/>
              </a:rPr>
              <a:t>고객사에 납품하려면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또 변경해야 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H="1" flipV="1">
            <a:off x="1602827" y="1534508"/>
            <a:ext cx="1" cy="32792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4913585" y="405699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3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8525A1-AC86-96BC-4786-7E4A4FD74692}"/>
              </a:ext>
            </a:extLst>
          </p:cNvPr>
          <p:cNvSpPr/>
          <p:nvPr/>
        </p:nvSpPr>
        <p:spPr>
          <a:xfrm>
            <a:off x="8145518" y="4056989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C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656D52E-5D4A-CDDB-D5B5-66C27DE155A0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7068207" y="4451127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36B8473-7358-0A07-9C82-1C91DAC8B88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2680138" y="1140371"/>
            <a:ext cx="2233447" cy="3310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E2DD26-3AAF-6F24-55E4-55B1F2E148D6}"/>
              </a:ext>
            </a:extLst>
          </p:cNvPr>
          <p:cNvSpPr/>
          <p:nvPr/>
        </p:nvSpPr>
        <p:spPr>
          <a:xfrm>
            <a:off x="4812533" y="1788162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X</a:t>
            </a:r>
            <a:endParaRPr kumimoji="1" lang="ko-Kore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8E56D28-3B20-53EB-C43F-9B685E35738B}"/>
              </a:ext>
            </a:extLst>
          </p:cNvPr>
          <p:cNvCxnSpPr>
            <a:cxnSpLocks/>
            <a:stCxn id="43" idx="2"/>
            <a:endCxn id="15" idx="0"/>
          </p:cNvCxnSpPr>
          <p:nvPr/>
        </p:nvCxnSpPr>
        <p:spPr>
          <a:xfrm>
            <a:off x="5990895" y="2073691"/>
            <a:ext cx="1" cy="32792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DCC43C-9C6D-0AC5-0F34-50BE2A0C24EE}"/>
              </a:ext>
            </a:extLst>
          </p:cNvPr>
          <p:cNvSpPr/>
          <p:nvPr/>
        </p:nvSpPr>
        <p:spPr>
          <a:xfrm>
            <a:off x="4812533" y="344354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r>
              <a:rPr kumimoji="1" lang="ko-KR" altLang="en-US" sz="1200" dirty="0"/>
              <a:t> 고객사의 기능을 추가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0852FD-50F6-0437-4700-78ECA7254029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990895" y="3729069"/>
            <a:ext cx="1" cy="32792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1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1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interface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8129750" y="184456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&lt;&lt;Concrete&gt;&gt;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ABoardService</a:t>
            </a:r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5" y="2209264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Controller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Service </a:t>
            </a:r>
            <a:r>
              <a:rPr kumimoji="1" lang="ko-KR" altLang="en-US" sz="1200" dirty="0"/>
              <a:t>객체를 언급할 때 클래스 이름이 아닌 인터페이스로 언급한다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다른 클래스로 교체하기 쉽다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V="1">
            <a:off x="1602827" y="1534508"/>
            <a:ext cx="0" cy="67475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8129750" y="316361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BBoardService</a:t>
            </a:r>
            <a:endParaRPr kumimoji="1" lang="ko-Kore-KR" altLang="en-US" sz="16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39BF5F68-E768-8BAA-AD9B-3E9FCC8EF669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6708227" y="817178"/>
            <a:ext cx="704193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1084E4DC-8EDB-0A97-D0ED-B4B362AF7895}"/>
              </a:ext>
            </a:extLst>
          </p:cNvPr>
          <p:cNvCxnSpPr>
            <a:cxnSpLocks/>
            <a:stCxn id="5" idx="2"/>
            <a:endCxn id="37" idx="1"/>
          </p:cNvCxnSpPr>
          <p:nvPr/>
        </p:nvCxnSpPr>
        <p:spPr>
          <a:xfrm rot="16200000" flipH="1">
            <a:off x="6048704" y="1476701"/>
            <a:ext cx="2023239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삼각형 18">
            <a:extLst>
              <a:ext uri="{FF2B5EF4-FFF2-40B4-BE49-F238E27FC236}">
                <a16:creationId xmlns:a16="http://schemas.microsoft.com/office/drawing/2014/main" id="{EE686F06-A4EE-A4ED-A3A8-1ACA96B6E9F2}"/>
              </a:ext>
            </a:extLst>
          </p:cNvPr>
          <p:cNvSpPr/>
          <p:nvPr/>
        </p:nvSpPr>
        <p:spPr>
          <a:xfrm>
            <a:off x="5862216" y="155381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5413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4204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6A013833-32BE-AC3D-DFAF-0CDA9FCE0FA7}"/>
              </a:ext>
            </a:extLst>
          </p:cNvPr>
          <p:cNvSpPr/>
          <p:nvPr/>
        </p:nvSpPr>
        <p:spPr>
          <a:xfrm>
            <a:off x="9977756" y="228391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92573C-4C6E-ED5E-6C30-E697A1AFDF23}"/>
              </a:ext>
            </a:extLst>
          </p:cNvPr>
          <p:cNvSpPr/>
          <p:nvPr/>
        </p:nvSpPr>
        <p:spPr>
          <a:xfrm>
            <a:off x="6411310" y="3049563"/>
            <a:ext cx="3878363" cy="127018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/>
              <a:t>첨부파일 데이터 입력 중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제약조건을 만족하지 못해 오류가 발생한다면</a:t>
            </a:r>
            <a:r>
              <a:rPr kumimoji="1" lang="en-US" altLang="ko-KR" sz="1100" dirty="0"/>
              <a:t>?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제약조건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데이터 형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컬럼 크기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데이터 중복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FK </a:t>
            </a:r>
            <a:r>
              <a:rPr kumimoji="1" lang="ko-KR" altLang="en-US" sz="1100" dirty="0"/>
              <a:t>제약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…)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첨부파일 데이터 입력은 실패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그러나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이전에 입력한 게시글은 그대로 유효하다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F5D6E5-3B95-862D-6950-F6B07E11C22E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350492" y="2624905"/>
            <a:ext cx="2050544" cy="4246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A92701-AD31-10C2-020D-CA8BECAA0CCD}"/>
              </a:ext>
            </a:extLst>
          </p:cNvPr>
          <p:cNvSpPr/>
          <p:nvPr/>
        </p:nvSpPr>
        <p:spPr>
          <a:xfrm>
            <a:off x="1142919" y="3247696"/>
            <a:ext cx="4771697" cy="87703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게시글 입력과 첨부파일 입력</a:t>
            </a:r>
            <a:r>
              <a:rPr kumimoji="1" lang="en-US" altLang="ko-KR" sz="1100" dirty="0"/>
              <a:t>)</a:t>
            </a:r>
            <a:r>
              <a:rPr kumimoji="1" lang="ko-KR" altLang="en-US" sz="1100" dirty="0"/>
              <a:t>이 하나의 작업으로 묶인 경우</a:t>
            </a:r>
            <a:endParaRPr kumimoji="1" lang="en-US" altLang="ko-KR" sz="1100" dirty="0"/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600" b="1" dirty="0">
                <a:sym typeface="Wingdings" pitchFamily="2" charset="2"/>
              </a:rPr>
              <a:t>Transaction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ore-KR" altLang="en-US" sz="1100" b="1" dirty="0"/>
              <a:t>한</a:t>
            </a:r>
            <a:r>
              <a:rPr kumimoji="1" lang="ko-KR" altLang="en-US" sz="1100" b="1" dirty="0"/>
              <a:t> 개의 작업이 실패하면 이전에 성공한 작업도 취소해야 한다</a:t>
            </a:r>
            <a:r>
              <a:rPr kumimoji="1" lang="en-US" altLang="ko-KR" sz="1100" b="1" dirty="0"/>
              <a:t>.</a:t>
            </a:r>
            <a:endParaRPr kumimoji="1" lang="ko-Kore-KR" altLang="en-US" sz="11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B5639F-44B8-42ED-EFAA-818B1B424416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5914616" y="3684657"/>
            <a:ext cx="496694" cy="15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485FC1-C1E1-1F32-5D38-C1A0C92FAC51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10600029" y="1140373"/>
            <a:ext cx="637275" cy="29836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6A2D5B5-68C3-3A4D-37D1-C22E4F066A0E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10600029" y="2569779"/>
            <a:ext cx="545930" cy="194769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A39EE26-6BA4-C92E-0DDC-BE7A3631C268}"/>
              </a:ext>
            </a:extLst>
          </p:cNvPr>
          <p:cNvSpPr/>
          <p:nvPr/>
        </p:nvSpPr>
        <p:spPr>
          <a:xfrm>
            <a:off x="10629394" y="1692164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11.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D7A933-0157-F8A4-244A-7701933CC414}"/>
              </a:ext>
            </a:extLst>
          </p:cNvPr>
          <p:cNvSpPr/>
          <p:nvPr/>
        </p:nvSpPr>
        <p:spPr>
          <a:xfrm>
            <a:off x="10859746" y="3341629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12.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2535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 rollback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D1D3A982-8C25-DAA3-BDA9-69A564861655}"/>
              </a:ext>
            </a:extLst>
          </p:cNvPr>
          <p:cNvSpPr/>
          <p:nvPr/>
        </p:nvSpPr>
        <p:spPr>
          <a:xfrm>
            <a:off x="8978768" y="4318433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960619-0B37-B8FE-2E7A-F80D57B33385}"/>
              </a:ext>
            </a:extLst>
          </p:cNvPr>
          <p:cNvSpPr/>
          <p:nvPr/>
        </p:nvSpPr>
        <p:spPr>
          <a:xfrm>
            <a:off x="9709774" y="4841173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오류발생</a:t>
            </a:r>
            <a:endParaRPr kumimoji="1"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48B23F-B364-0A06-527D-135AD75A9CDD}"/>
              </a:ext>
            </a:extLst>
          </p:cNvPr>
          <p:cNvSpPr/>
          <p:nvPr/>
        </p:nvSpPr>
        <p:spPr>
          <a:xfrm>
            <a:off x="11302132" y="4024477"/>
            <a:ext cx="889868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945923-3092-6B73-59FD-BFBD0A445879}"/>
              </a:ext>
            </a:extLst>
          </p:cNvPr>
          <p:cNvSpPr/>
          <p:nvPr/>
        </p:nvSpPr>
        <p:spPr>
          <a:xfrm>
            <a:off x="9028385" y="3855322"/>
            <a:ext cx="1712763" cy="930392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8FA1A5-008D-D5A9-B2BC-A2693D5D8BB6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>
            <a:off x="10741148" y="4320518"/>
            <a:ext cx="560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60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-1" y="462454"/>
            <a:ext cx="2480441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트랜잭션</a:t>
            </a:r>
            <a:r>
              <a:rPr kumimoji="1" lang="ko-KR" altLang="en-US" sz="2800" b="1" dirty="0"/>
              <a:t> 적용하기</a:t>
            </a:r>
            <a:endParaRPr kumimoji="1" lang="ko-Kore-KR" altLang="en-US" sz="28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1771464" y="1836574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</a:t>
            </a:r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BE95DF-8EDD-1036-0E3B-DF6E7D08098E}"/>
              </a:ext>
            </a:extLst>
          </p:cNvPr>
          <p:cNvSpPr/>
          <p:nvPr/>
        </p:nvSpPr>
        <p:spPr>
          <a:xfrm>
            <a:off x="4940590" y="1957441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</a:t>
            </a:r>
            <a:r>
              <a:rPr kumimoji="1" lang="ko-KR" altLang="en-US" sz="1200" dirty="0"/>
              <a:t> 테이블에 게시글 입력</a:t>
            </a:r>
            <a:endParaRPr kumimoji="1"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03CBD2-8E05-7852-198A-B81DC25AA7C7}"/>
              </a:ext>
            </a:extLst>
          </p:cNvPr>
          <p:cNvSpPr/>
          <p:nvPr/>
        </p:nvSpPr>
        <p:spPr>
          <a:xfrm>
            <a:off x="1771464" y="2974211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2. </a:t>
            </a:r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B52F55-3822-DA80-86D7-48AA931ED4CD}"/>
              </a:ext>
            </a:extLst>
          </p:cNvPr>
          <p:cNvSpPr/>
          <p:nvPr/>
        </p:nvSpPr>
        <p:spPr>
          <a:xfrm>
            <a:off x="4940590" y="309507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app-board-file</a:t>
            </a:r>
            <a:r>
              <a:rPr kumimoji="1" lang="ko-KR" altLang="en-US" sz="1200" dirty="0"/>
              <a:t> 테이블에 첨부파일 입력</a:t>
            </a:r>
            <a:endParaRPr kumimoji="1" lang="en-US" altLang="ko-KR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6CCA7E-9A9A-1D25-B61C-E339AC9DEF87}"/>
              </a:ext>
            </a:extLst>
          </p:cNvPr>
          <p:cNvCxnSpPr>
            <a:stCxn id="6" idx="1"/>
            <a:endCxn id="49" idx="3"/>
          </p:cNvCxnSpPr>
          <p:nvPr/>
        </p:nvCxnSpPr>
        <p:spPr>
          <a:xfrm flipH="1">
            <a:off x="4424856" y="2112470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A6D5D7-5B09-4F8E-A809-99E078E9F012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4424856" y="3250107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D8EAE1-F107-84CA-4107-2943118ECDD8}"/>
              </a:ext>
            </a:extLst>
          </p:cNvPr>
          <p:cNvSpPr/>
          <p:nvPr/>
        </p:nvSpPr>
        <p:spPr>
          <a:xfrm>
            <a:off x="1067162" y="1388623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 err="1">
                <a:sym typeface="Wingdings" pitchFamily="2" charset="2"/>
              </a:rPr>
              <a:t>Connection.setAutoCommit</a:t>
            </a:r>
            <a:r>
              <a:rPr kumimoji="1" lang="en-US" altLang="ko-KR" sz="1200" dirty="0">
                <a:sym typeface="Wingdings" pitchFamily="2" charset="2"/>
              </a:rPr>
              <a:t>(false)</a:t>
            </a:r>
            <a:endParaRPr kumimoji="1" lang="en-US" altLang="ko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7243BB-8A97-363F-46A2-CE1E45F1CE9A}"/>
              </a:ext>
            </a:extLst>
          </p:cNvPr>
          <p:cNvSpPr/>
          <p:nvPr/>
        </p:nvSpPr>
        <p:spPr>
          <a:xfrm>
            <a:off x="4424856" y="1393820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ko-KR" altLang="en-US" sz="1200" dirty="0" err="1"/>
              <a:t>커밋으로</a:t>
            </a:r>
            <a:r>
              <a:rPr kumimoji="1" lang="ko-KR" altLang="en-US" sz="1200" dirty="0"/>
              <a:t> 설정</a:t>
            </a:r>
            <a:endParaRPr kumimoji="1" lang="en-US" altLang="ko-KR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9549176-B88E-B3F2-BA28-EC7FA38A7729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 flipV="1">
            <a:off x="3893718" y="1543652"/>
            <a:ext cx="531138" cy="5197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79D5C-0418-C437-59E6-CBE04D3FC70F}"/>
              </a:ext>
            </a:extLst>
          </p:cNvPr>
          <p:cNvSpPr/>
          <p:nvPr/>
        </p:nvSpPr>
        <p:spPr>
          <a:xfrm>
            <a:off x="1067162" y="3825389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OK: </a:t>
            </a:r>
            <a:r>
              <a:rPr kumimoji="1" lang="en-US" altLang="ko-KR" sz="1200" dirty="0" err="1">
                <a:sym typeface="Wingdings" pitchFamily="2" charset="2"/>
              </a:rPr>
              <a:t>Connection.commit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290195-3D0C-1979-C8EC-E3BE1E7FD833}"/>
              </a:ext>
            </a:extLst>
          </p:cNvPr>
          <p:cNvSpPr/>
          <p:nvPr/>
        </p:nvSpPr>
        <p:spPr>
          <a:xfrm>
            <a:off x="4424856" y="382358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212E00-7E60-C218-6752-90AAD61E5F8E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3893718" y="3978617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C9567B-6F3C-B54F-E3F3-00BEF1B548DA}"/>
              </a:ext>
            </a:extLst>
          </p:cNvPr>
          <p:cNvSpPr/>
          <p:nvPr/>
        </p:nvSpPr>
        <p:spPr>
          <a:xfrm>
            <a:off x="1067162" y="4577226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Error: </a:t>
            </a:r>
            <a:r>
              <a:rPr kumimoji="1" lang="en-US" altLang="ko-KR" sz="1200" dirty="0" err="1">
                <a:sym typeface="Wingdings" pitchFamily="2" charset="2"/>
              </a:rPr>
              <a:t>Connection.rollback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6CECAE3-179F-3692-D167-3C83BF160CBD}"/>
              </a:ext>
            </a:extLst>
          </p:cNvPr>
          <p:cNvSpPr/>
          <p:nvPr/>
        </p:nvSpPr>
        <p:spPr>
          <a:xfrm>
            <a:off x="4424856" y="4575425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35E0DCA-878C-3372-96F4-9DDB4CC4760C}"/>
              </a:ext>
            </a:extLst>
          </p:cNvPr>
          <p:cNvCxnSpPr>
            <a:cxnSpLocks/>
            <a:stCxn id="50" idx="1"/>
            <a:endCxn id="47" idx="3"/>
          </p:cNvCxnSpPr>
          <p:nvPr/>
        </p:nvCxnSpPr>
        <p:spPr>
          <a:xfrm flipH="1">
            <a:off x="3893718" y="4730454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A0DC9-9E72-2E96-45EA-302B03F5CB73}"/>
              </a:ext>
            </a:extLst>
          </p:cNvPr>
          <p:cNvSpPr/>
          <p:nvPr/>
        </p:nvSpPr>
        <p:spPr>
          <a:xfrm>
            <a:off x="5013435" y="1355834"/>
            <a:ext cx="1082565" cy="777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init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doFIlter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destroy()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197365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68742" y="62077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68742" y="1218215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/board/update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197364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197364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5400000" flipH="1" flipV="1">
            <a:off x="8217470" y="-721403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261B389-EC45-88BD-E725-6EBCF5F6C8B9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8217471" y="434735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94220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425118" y="102958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83E55-7AAB-E29E-AA1A-316E37251A39}"/>
              </a:ext>
            </a:extLst>
          </p:cNvPr>
          <p:cNvSpPr/>
          <p:nvPr/>
        </p:nvSpPr>
        <p:spPr>
          <a:xfrm>
            <a:off x="7425118" y="263503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왼쪽으로 구부러진 화살표[C] 34">
            <a:extLst>
              <a:ext uri="{FF2B5EF4-FFF2-40B4-BE49-F238E27FC236}">
                <a16:creationId xmlns:a16="http://schemas.microsoft.com/office/drawing/2014/main" id="{D9617AB9-1EB9-379A-8300-19273B96769A}"/>
              </a:ext>
            </a:extLst>
          </p:cNvPr>
          <p:cNvSpPr/>
          <p:nvPr/>
        </p:nvSpPr>
        <p:spPr>
          <a:xfrm>
            <a:off x="11786037" y="1764424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24D26-4C05-3FD9-3E71-99864450AEA5}"/>
              </a:ext>
            </a:extLst>
          </p:cNvPr>
          <p:cNvSpPr/>
          <p:nvPr/>
        </p:nvSpPr>
        <p:spPr>
          <a:xfrm>
            <a:off x="12192000" y="1275040"/>
            <a:ext cx="1004178" cy="140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로그인 사용자의 게시글인지 검사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yes, </a:t>
            </a:r>
            <a:r>
              <a:rPr kumimoji="1" lang="ko-KR" altLang="en-US" sz="1200" dirty="0">
                <a:sym typeface="Wingdings" pitchFamily="2" charset="2"/>
              </a:rPr>
              <a:t>변경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249569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94844" y="35975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94844" y="1192113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/board/list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249568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7063920" y="1975945"/>
            <a:ext cx="220717" cy="2895600"/>
          </a:xfrm>
          <a:prstGeom prst="curvedConnector3">
            <a:avLst>
              <a:gd name="adj1" fmla="val 203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1032425"/>
            <a:ext cx="1387707" cy="2728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070927" y="313504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62FD480-7BBA-9F4B-6A2D-ABA9858B2FD6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rot="10800000" flipH="1">
            <a:off x="5249567" y="1975945"/>
            <a:ext cx="1" cy="28956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505FD403-0212-6357-66EA-B5388C0EF7A1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742995" y="2817584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06A9026-9BDD-6FCD-B4DF-902A56C22FD5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>
            <a:off x="7742996" y="3973722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249568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25683-9968-B76C-B90A-02D328D466BD}"/>
              </a:ext>
            </a:extLst>
          </p:cNvPr>
          <p:cNvSpPr/>
          <p:nvPr/>
        </p:nvSpPr>
        <p:spPr>
          <a:xfrm>
            <a:off x="7105486" y="39019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 service()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51A6B-E1EA-8526-1225-33367CB56153}"/>
              </a:ext>
            </a:extLst>
          </p:cNvPr>
          <p:cNvSpPr/>
          <p:nvPr/>
        </p:nvSpPr>
        <p:spPr>
          <a:xfrm>
            <a:off x="7174278" y="554004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A624A4-6FE1-A1A2-152D-B94681F4A12A}"/>
              </a:ext>
            </a:extLst>
          </p:cNvPr>
          <p:cNvSpPr/>
          <p:nvPr/>
        </p:nvSpPr>
        <p:spPr>
          <a:xfrm>
            <a:off x="4621230" y="31434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4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 err="1"/>
              <a:t>HTTPServlet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클래스와 </a:t>
            </a:r>
            <a:r>
              <a:rPr kumimoji="1" lang="en-US" altLang="ko-KR" sz="2800" b="1" dirty="0"/>
              <a:t>GET/POST </a:t>
            </a:r>
            <a:r>
              <a:rPr kumimoji="1" lang="ko-KR" altLang="en-US" sz="2800" b="1" dirty="0"/>
              <a:t>요청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C421B7-7284-1E01-DAC5-3D74CBA5E5AE}"/>
              </a:ext>
            </a:extLst>
          </p:cNvPr>
          <p:cNvSpPr/>
          <p:nvPr/>
        </p:nvSpPr>
        <p:spPr>
          <a:xfrm>
            <a:off x="462455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BD90F-C0F4-060B-3292-C057E24C5FB5}"/>
              </a:ext>
            </a:extLst>
          </p:cNvPr>
          <p:cNvSpPr/>
          <p:nvPr/>
        </p:nvSpPr>
        <p:spPr>
          <a:xfrm>
            <a:off x="3379075" y="1166649"/>
            <a:ext cx="202324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Container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990161-7825-4C68-5C6B-F316E6C4A648}"/>
              </a:ext>
            </a:extLst>
          </p:cNvPr>
          <p:cNvSpPr/>
          <p:nvPr/>
        </p:nvSpPr>
        <p:spPr>
          <a:xfrm>
            <a:off x="6789686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MyServlet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56144-4B6E-143E-A576-BC0AEEEC0109}"/>
              </a:ext>
            </a:extLst>
          </p:cNvPr>
          <p:cNvSpPr/>
          <p:nvPr/>
        </p:nvSpPr>
        <p:spPr>
          <a:xfrm>
            <a:off x="9664262" y="1166648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HttpServlet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DAA764-8972-B3C4-5246-A38B342E0D9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61393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1516B79-E609-FBFC-5E92-86577BC5D6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0696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D1F8E1D-AFA9-2E9D-3412-026FE5EE7E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88624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D5D89D-D280-031F-1BF7-DBF461D1EE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87562" y="1487214"/>
            <a:ext cx="1476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52390-CB37-F8A0-141B-7B6CA0566AF4}"/>
              </a:ext>
            </a:extLst>
          </p:cNvPr>
          <p:cNvSpPr/>
          <p:nvPr/>
        </p:nvSpPr>
        <p:spPr>
          <a:xfrm>
            <a:off x="8702565" y="2990192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646CA-15F1-25E8-5140-F9E60DCB9A09}"/>
              </a:ext>
            </a:extLst>
          </p:cNvPr>
          <p:cNvSpPr/>
          <p:nvPr/>
        </p:nvSpPr>
        <p:spPr>
          <a:xfrm>
            <a:off x="8702564" y="4719144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ore-KR"/>
              <a:t>ervice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C819-0037-24AD-4479-DBD9F3B65FB4}"/>
              </a:ext>
            </a:extLst>
          </p:cNvPr>
          <p:cNvSpPr/>
          <p:nvPr/>
        </p:nvSpPr>
        <p:spPr>
          <a:xfrm>
            <a:off x="10668000" y="3767957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doGet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EA839-4CAA-3EE2-8867-ACA8D30FB111}"/>
              </a:ext>
            </a:extLst>
          </p:cNvPr>
          <p:cNvSpPr/>
          <p:nvPr/>
        </p:nvSpPr>
        <p:spPr>
          <a:xfrm>
            <a:off x="10668000" y="549690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doPost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76EE1-2E3D-5858-0DF6-51235853C1C5}"/>
              </a:ext>
            </a:extLst>
          </p:cNvPr>
          <p:cNvCxnSpPr/>
          <p:nvPr/>
        </p:nvCxnSpPr>
        <p:spPr>
          <a:xfrm>
            <a:off x="1161393" y="2364834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885D-9D0A-38D0-CF86-32CC6E89AB90}"/>
              </a:ext>
            </a:extLst>
          </p:cNvPr>
          <p:cNvCxnSpPr>
            <a:cxnSpLocks/>
          </p:cNvCxnSpPr>
          <p:nvPr/>
        </p:nvCxnSpPr>
        <p:spPr>
          <a:xfrm>
            <a:off x="4390695" y="2779992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5C9312-4E8E-ED64-EBA2-A9609A9EA2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624" y="3310757"/>
            <a:ext cx="1213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DC768B-5F1C-5048-BD02-05CC314A2A51}"/>
              </a:ext>
            </a:extLst>
          </p:cNvPr>
          <p:cNvCxnSpPr/>
          <p:nvPr/>
        </p:nvCxnSpPr>
        <p:spPr>
          <a:xfrm>
            <a:off x="1161393" y="4120058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7A1F1B-1D93-8F92-8767-32A6EB44977D}"/>
              </a:ext>
            </a:extLst>
          </p:cNvPr>
          <p:cNvCxnSpPr>
            <a:cxnSpLocks/>
          </p:cNvCxnSpPr>
          <p:nvPr/>
        </p:nvCxnSpPr>
        <p:spPr>
          <a:xfrm>
            <a:off x="4390695" y="4535216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2772DE-1DE3-A9F3-D422-F4C03663B3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88624" y="5039710"/>
            <a:ext cx="1213940" cy="2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EFF3BFF2-84F0-376A-C242-F9A81E425C1C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0265978" y="3686501"/>
            <a:ext cx="457200" cy="34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DBBF28C-44C0-47EC-C621-03DA657B8D41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0265977" y="5415452"/>
            <a:ext cx="457200" cy="3468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4650D-F002-C112-E513-D33DAF4949B7}"/>
              </a:ext>
            </a:extLst>
          </p:cNvPr>
          <p:cNvSpPr/>
          <p:nvPr/>
        </p:nvSpPr>
        <p:spPr>
          <a:xfrm>
            <a:off x="2121336" y="222206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GET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8C7ED7-A9B0-C233-C30D-ACD63DAA8179}"/>
              </a:ext>
            </a:extLst>
          </p:cNvPr>
          <p:cNvSpPr/>
          <p:nvPr/>
        </p:nvSpPr>
        <p:spPr>
          <a:xfrm>
            <a:off x="2123749" y="3977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POST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A3C199-D155-A034-FC5B-82B818D08A90}"/>
              </a:ext>
            </a:extLst>
          </p:cNvPr>
          <p:cNvSpPr/>
          <p:nvPr/>
        </p:nvSpPr>
        <p:spPr>
          <a:xfrm>
            <a:off x="4935923" y="2575034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A8987-3A2D-B37F-6FCB-4BB0E3559A31}"/>
              </a:ext>
            </a:extLst>
          </p:cNvPr>
          <p:cNvSpPr/>
          <p:nvPr/>
        </p:nvSpPr>
        <p:spPr>
          <a:xfrm>
            <a:off x="4935923" y="4332890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1280</Words>
  <Application>Microsoft Macintosh PowerPoint</Application>
  <PresentationFormat>와이드스크린</PresentationFormat>
  <Paragraphs>488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테마</vt:lpstr>
      <vt:lpstr>2022.10.06</vt:lpstr>
      <vt:lpstr>PowerPoint 프레젠테이션</vt:lpstr>
      <vt:lpstr>PowerPoint 프레젠테이션</vt:lpstr>
      <vt:lpstr>PowerPoint 프레젠테이션</vt:lpstr>
      <vt:lpstr>필터 구동 원리</vt:lpstr>
      <vt:lpstr>필터 만들기</vt:lpstr>
      <vt:lpstr>필터로 로그인 검사하기1</vt:lpstr>
      <vt:lpstr>필터로 로그인 검사하기2</vt:lpstr>
      <vt:lpstr>HTTPServlet 클래스와 GET/POST 요청</vt:lpstr>
      <vt:lpstr>Proxy server</vt:lpstr>
      <vt:lpstr>PowerPoint 프레젠테이션</vt:lpstr>
      <vt:lpstr>PowerPoint 프레젠테이션</vt:lpstr>
      <vt:lpstr>DAO와 테이블</vt:lpstr>
      <vt:lpstr>DAO와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적용전</vt:lpstr>
      <vt:lpstr>적용전</vt:lpstr>
      <vt:lpstr>적용후</vt:lpstr>
      <vt:lpstr>적용후</vt:lpstr>
      <vt:lpstr>트랜잭션 적용하기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224</cp:revision>
  <dcterms:created xsi:type="dcterms:W3CDTF">2022-09-19T23:54:28Z</dcterms:created>
  <dcterms:modified xsi:type="dcterms:W3CDTF">2022-10-06T01:48:14Z</dcterms:modified>
</cp:coreProperties>
</file>