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8BFAA-35AD-4F79-6F1C-E925DBFEA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73B66-336C-7E24-94AE-147D7E50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D8BB1-5388-1DB2-A9B0-8CB4BFA0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ACD26-CE0C-AEAC-E10D-1D36E974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AADC5-EE43-8C77-9661-362D9C61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9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272CD-B681-B79A-0331-73BD29D0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F9757-51B3-A1DD-035C-6A527073C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21C36-C9D1-26F3-7CE2-6AC99FB4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7A4F8-D7D4-2F2C-CC55-7E1C09E9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5FFF7-63A1-AC8D-F315-820BEE04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BC0D6B-DD52-EF4E-930C-EE343150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14D00-1E91-01A1-D5CD-B2D9647DD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69B36-4164-D007-E467-6CEE9EFC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C7048-4D8F-2629-07C3-55FCDFD2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7FFFC-320C-1B72-84E5-3690BBC4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6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35A45-A184-5781-52DB-93068E7F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EC3E9-C169-46CC-FD15-C8C98EFA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ECC93-025F-17D6-F094-AD6797AA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32E2E-CB78-96C1-FE31-B87C8AA5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1856D-B2DA-9C7C-9563-42A52402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4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1C749-512E-61CF-6150-E02DEC40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1604B-B5E6-14C5-A49F-8BDA6B538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CAA81-4248-25FC-9D3E-D92B8A90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5C4B5-A8A7-FAB9-1426-2D487604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18A94-4E75-0128-C3CF-C1BA23C4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0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9E1A0-95EE-F341-B526-FD1D3D64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B0714-0540-1276-0E83-8D94AB743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77E19B-54F3-4E27-482F-0B9A1BA8A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3D346-20FA-27A6-D492-D3E5441E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BE9F0-A645-B640-B92A-A7C32490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0BFB7-6CF9-4F8C-0267-1D8529B5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4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C056F-4658-4D06-0345-C559A9AF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CB75C4-0DD8-BADE-4446-F737200DA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DEF274-1E61-2902-7FE2-B9573A7D2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FCD86E-2DB2-34A2-8899-6457B4350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B0FBED-F4DC-4253-466F-33BAC91E9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CE5664-86C2-DB7B-C132-FCC58E56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DE078F-2C0F-4F1C-A85D-2DFE9E12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22C9DA-8E0D-74F8-3B26-C7B4B288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5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3ECBF-23B6-C150-E010-9B4F4CB1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6F9BB0-911A-CFD5-80EF-18EB6E2E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83D09F-27DC-6B6E-F1D0-D1F8BE4A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91DCF7-8E05-4104-F63A-EACF919F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7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6547F8-6BB3-2B07-AC01-88003B2C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839174-391F-3BBF-0EEE-DB738FF3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44E6BD-6CC9-00A0-0C50-AFB7C42E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6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C7100-7935-F3C4-8C9B-0969FA16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8C978-6C9C-B6B3-CE4F-932BF39E6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86EFDD-68DE-61D2-5140-A16830DD1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13D763-D925-1098-2A73-25725CCA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E7222-5072-891D-52BF-33DB4348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08C65-6A3D-2345-D0F4-FE197042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05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5D858-DC24-5062-771C-EA0CB1D5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6B80BE-66DD-B5C4-E6EA-BBCC20200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2F3E52-B810-F04E-F311-BD8C9A645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2E0A8-916E-7550-A9D2-8C1FBE72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F5F8E-7ACB-4DC8-2C44-1A5054CD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5531E-5DC6-8258-E517-657CDE22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6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CE1B9-D0BF-37A0-350C-613B881A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BEE29E-23A8-372C-C961-CF0674D7B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46750-E18C-5973-D32F-6639135FB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9F07F-CEA0-4E0E-982F-0E56B272301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636DA-CD38-1441-91B3-1A101F993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A2597-2036-EE78-2D9E-08279E020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5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5CA32-62BF-010A-8BCC-380375F08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2022.07.17- </a:t>
            </a:r>
            <a:r>
              <a:rPr lang="ko-KR" altLang="en-US" dirty="0"/>
              <a:t>하루 </a:t>
            </a:r>
            <a:r>
              <a:rPr lang="en-US" altLang="ko-KR" dirty="0"/>
              <a:t>10</a:t>
            </a:r>
            <a:r>
              <a:rPr lang="ko-KR" altLang="en-US" dirty="0"/>
              <a:t>분 </a:t>
            </a:r>
            <a:r>
              <a:rPr lang="en-US" altLang="ko-KR" dirty="0"/>
              <a:t>SQL-1</a:t>
            </a:r>
            <a:r>
              <a:rPr lang="ko-KR" altLang="en-US" dirty="0"/>
              <a:t>강 데이터베이스의 기본 개념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0D8B7-19D8-FFED-FFD4-19A9FDCB0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3C057-0FA9-57B9-4B1E-9BE765F71DC3}"/>
              </a:ext>
            </a:extLst>
          </p:cNvPr>
          <p:cNvSpPr/>
          <p:nvPr/>
        </p:nvSpPr>
        <p:spPr>
          <a:xfrm>
            <a:off x="4886036" y="905164"/>
            <a:ext cx="4876800" cy="546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8828BF-8C05-57FC-1598-F64AB2E834FA}"/>
              </a:ext>
            </a:extLst>
          </p:cNvPr>
          <p:cNvSpPr/>
          <p:nvPr/>
        </p:nvSpPr>
        <p:spPr>
          <a:xfrm>
            <a:off x="5193145" y="1496290"/>
            <a:ext cx="4262582" cy="214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8F86A6-D148-DDCB-5200-87F5809EE629}"/>
              </a:ext>
            </a:extLst>
          </p:cNvPr>
          <p:cNvSpPr/>
          <p:nvPr/>
        </p:nvSpPr>
        <p:spPr>
          <a:xfrm>
            <a:off x="5193145" y="3828472"/>
            <a:ext cx="4262582" cy="214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B4510D-BC48-7D0D-B3E9-8BE2EE8463D7}"/>
              </a:ext>
            </a:extLst>
          </p:cNvPr>
          <p:cNvSpPr/>
          <p:nvPr/>
        </p:nvSpPr>
        <p:spPr>
          <a:xfrm>
            <a:off x="5308599" y="2142835"/>
            <a:ext cx="1258454" cy="11961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B22C92-3CB3-EDF2-E295-CC0448EF3C26}"/>
              </a:ext>
            </a:extLst>
          </p:cNvPr>
          <p:cNvSpPr/>
          <p:nvPr/>
        </p:nvSpPr>
        <p:spPr>
          <a:xfrm>
            <a:off x="6717722" y="2142835"/>
            <a:ext cx="1258454" cy="11961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4F17C1-1973-B834-3DB3-E2EF89B5FFFC}"/>
              </a:ext>
            </a:extLst>
          </p:cNvPr>
          <p:cNvSpPr/>
          <p:nvPr/>
        </p:nvSpPr>
        <p:spPr>
          <a:xfrm>
            <a:off x="8126845" y="2142835"/>
            <a:ext cx="1258454" cy="11961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D4A7D3-2D3B-E75E-119B-454450682A73}"/>
              </a:ext>
            </a:extLst>
          </p:cNvPr>
          <p:cNvSpPr/>
          <p:nvPr/>
        </p:nvSpPr>
        <p:spPr>
          <a:xfrm>
            <a:off x="5308599" y="4493489"/>
            <a:ext cx="1258454" cy="11961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A4A2D3-F5D6-0985-2FD0-657B3974130C}"/>
              </a:ext>
            </a:extLst>
          </p:cNvPr>
          <p:cNvSpPr/>
          <p:nvPr/>
        </p:nvSpPr>
        <p:spPr>
          <a:xfrm>
            <a:off x="6717722" y="4493489"/>
            <a:ext cx="1258454" cy="11961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BFCD22-28EA-0D3C-968A-9C6C5C77E26C}"/>
              </a:ext>
            </a:extLst>
          </p:cNvPr>
          <p:cNvSpPr/>
          <p:nvPr/>
        </p:nvSpPr>
        <p:spPr>
          <a:xfrm>
            <a:off x="8126845" y="4493489"/>
            <a:ext cx="1258454" cy="11961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EC1388-C14B-84C1-D8DA-9649FDD9FCCF}"/>
              </a:ext>
            </a:extLst>
          </p:cNvPr>
          <p:cNvSpPr/>
          <p:nvPr/>
        </p:nvSpPr>
        <p:spPr>
          <a:xfrm>
            <a:off x="5387683" y="2606961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BB86B9-1CF5-72FA-401A-CEC685F13623}"/>
              </a:ext>
            </a:extLst>
          </p:cNvPr>
          <p:cNvSpPr/>
          <p:nvPr/>
        </p:nvSpPr>
        <p:spPr>
          <a:xfrm>
            <a:off x="5978814" y="2606961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C42722-4C80-3EEA-58D8-2E8F75FD74A5}"/>
              </a:ext>
            </a:extLst>
          </p:cNvPr>
          <p:cNvSpPr/>
          <p:nvPr/>
        </p:nvSpPr>
        <p:spPr>
          <a:xfrm>
            <a:off x="5387683" y="2942932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B6EB30-FAD4-6FF2-7262-7B938472B6FC}"/>
              </a:ext>
            </a:extLst>
          </p:cNvPr>
          <p:cNvSpPr/>
          <p:nvPr/>
        </p:nvSpPr>
        <p:spPr>
          <a:xfrm>
            <a:off x="5978814" y="2942932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579C55-3A73-1762-E5B2-BE23327C30F3}"/>
              </a:ext>
            </a:extLst>
          </p:cNvPr>
          <p:cNvSpPr/>
          <p:nvPr/>
        </p:nvSpPr>
        <p:spPr>
          <a:xfrm>
            <a:off x="6824225" y="2606961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1DF4A8-E1E0-EF93-86D7-335106EC09FB}"/>
              </a:ext>
            </a:extLst>
          </p:cNvPr>
          <p:cNvSpPr/>
          <p:nvPr/>
        </p:nvSpPr>
        <p:spPr>
          <a:xfrm>
            <a:off x="7415356" y="2606961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66A6CB-FBF1-08C1-D474-F5DC9B20E18F}"/>
              </a:ext>
            </a:extLst>
          </p:cNvPr>
          <p:cNvSpPr/>
          <p:nvPr/>
        </p:nvSpPr>
        <p:spPr>
          <a:xfrm>
            <a:off x="6824225" y="2942932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32B4AA-7D1F-C63A-D9E9-E2E836D8127E}"/>
              </a:ext>
            </a:extLst>
          </p:cNvPr>
          <p:cNvSpPr/>
          <p:nvPr/>
        </p:nvSpPr>
        <p:spPr>
          <a:xfrm>
            <a:off x="7415356" y="2942932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0F9391-7DF0-CFD2-693A-D78136BD157F}"/>
              </a:ext>
            </a:extLst>
          </p:cNvPr>
          <p:cNvSpPr/>
          <p:nvPr/>
        </p:nvSpPr>
        <p:spPr>
          <a:xfrm>
            <a:off x="8240573" y="2606961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B6BAB3-4888-BEDC-9371-202848CEBDD3}"/>
              </a:ext>
            </a:extLst>
          </p:cNvPr>
          <p:cNvSpPr/>
          <p:nvPr/>
        </p:nvSpPr>
        <p:spPr>
          <a:xfrm>
            <a:off x="8831704" y="2606961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09B636-3367-FCCE-EBD2-70CB6F843A8D}"/>
              </a:ext>
            </a:extLst>
          </p:cNvPr>
          <p:cNvSpPr/>
          <p:nvPr/>
        </p:nvSpPr>
        <p:spPr>
          <a:xfrm>
            <a:off x="8240573" y="2942932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1A228F-EA49-EE9B-15BC-7AF42A65BEFF}"/>
              </a:ext>
            </a:extLst>
          </p:cNvPr>
          <p:cNvSpPr/>
          <p:nvPr/>
        </p:nvSpPr>
        <p:spPr>
          <a:xfrm>
            <a:off x="8831704" y="2942932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20FD98-A694-F2EC-31D5-787606750D94}"/>
              </a:ext>
            </a:extLst>
          </p:cNvPr>
          <p:cNvSpPr/>
          <p:nvPr/>
        </p:nvSpPr>
        <p:spPr>
          <a:xfrm>
            <a:off x="5392589" y="4984749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C0855A-29F9-22DD-DF8A-BF9F0371FDAE}"/>
              </a:ext>
            </a:extLst>
          </p:cNvPr>
          <p:cNvSpPr/>
          <p:nvPr/>
        </p:nvSpPr>
        <p:spPr>
          <a:xfrm>
            <a:off x="5983720" y="4984749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395A8D-EB2F-5192-D796-BEE3266E0B7F}"/>
              </a:ext>
            </a:extLst>
          </p:cNvPr>
          <p:cNvSpPr/>
          <p:nvPr/>
        </p:nvSpPr>
        <p:spPr>
          <a:xfrm>
            <a:off x="5392589" y="5320720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3974EA-74F8-2AEC-C273-49E1419847BC}"/>
              </a:ext>
            </a:extLst>
          </p:cNvPr>
          <p:cNvSpPr/>
          <p:nvPr/>
        </p:nvSpPr>
        <p:spPr>
          <a:xfrm>
            <a:off x="5983720" y="5320720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9CBB05-BE04-63CF-0224-B7BB13F21040}"/>
              </a:ext>
            </a:extLst>
          </p:cNvPr>
          <p:cNvSpPr/>
          <p:nvPr/>
        </p:nvSpPr>
        <p:spPr>
          <a:xfrm>
            <a:off x="6824225" y="4984169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159F9B-6352-1AFF-05C2-8FD617A1FA23}"/>
              </a:ext>
            </a:extLst>
          </p:cNvPr>
          <p:cNvSpPr/>
          <p:nvPr/>
        </p:nvSpPr>
        <p:spPr>
          <a:xfrm>
            <a:off x="7415356" y="4984169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A212C9-0891-1FE0-744E-319A1ADB2AA4}"/>
              </a:ext>
            </a:extLst>
          </p:cNvPr>
          <p:cNvSpPr/>
          <p:nvPr/>
        </p:nvSpPr>
        <p:spPr>
          <a:xfrm>
            <a:off x="6824225" y="5320140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C5AF0C-996C-1364-A3E1-0A30736A7EAB}"/>
              </a:ext>
            </a:extLst>
          </p:cNvPr>
          <p:cNvSpPr/>
          <p:nvPr/>
        </p:nvSpPr>
        <p:spPr>
          <a:xfrm>
            <a:off x="7415356" y="5320140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9E1259-817C-A3D0-7E96-C9CEDDAC4719}"/>
              </a:ext>
            </a:extLst>
          </p:cNvPr>
          <p:cNvSpPr/>
          <p:nvPr/>
        </p:nvSpPr>
        <p:spPr>
          <a:xfrm>
            <a:off x="8249218" y="4979553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8F4D1C-A620-76BF-0716-8D6BF44232B5}"/>
              </a:ext>
            </a:extLst>
          </p:cNvPr>
          <p:cNvSpPr/>
          <p:nvPr/>
        </p:nvSpPr>
        <p:spPr>
          <a:xfrm>
            <a:off x="8840349" y="4979553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A96A01-9192-91B3-BB5B-C65410A33DF6}"/>
              </a:ext>
            </a:extLst>
          </p:cNvPr>
          <p:cNvSpPr/>
          <p:nvPr/>
        </p:nvSpPr>
        <p:spPr>
          <a:xfrm>
            <a:off x="8249218" y="5315524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8CF66-5668-9266-DAC0-858AC2D693CC}"/>
              </a:ext>
            </a:extLst>
          </p:cNvPr>
          <p:cNvSpPr/>
          <p:nvPr/>
        </p:nvSpPr>
        <p:spPr>
          <a:xfrm>
            <a:off x="8840349" y="5315524"/>
            <a:ext cx="468171" cy="267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/>
              <a:t>FEILD</a:t>
            </a:r>
            <a:endParaRPr lang="ko-KR" altLang="en-US" sz="1050" dirty="0"/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73A8C23D-8913-0E9F-258E-95C5880E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93" y="1573027"/>
            <a:ext cx="5451764" cy="3275520"/>
          </a:xfrm>
        </p:spPr>
        <p:txBody>
          <a:bodyPr>
            <a:normAutofit/>
          </a:bodyPr>
          <a:lstStyle/>
          <a:p>
            <a:r>
              <a:rPr lang="en-US" altLang="ko-KR" dirty="0"/>
              <a:t>DATABASE</a:t>
            </a:r>
            <a:br>
              <a:rPr lang="en-US" altLang="ko-KR" dirty="0"/>
            </a:br>
            <a:r>
              <a:rPr lang="en-US" altLang="ko-KR" dirty="0"/>
              <a:t>&gt;TABLE</a:t>
            </a:r>
            <a:br>
              <a:rPr lang="en-US" altLang="ko-KR" dirty="0"/>
            </a:br>
            <a:r>
              <a:rPr lang="en-US" altLang="ko-KR" dirty="0"/>
              <a:t>&gt;RECORD</a:t>
            </a:r>
            <a:br>
              <a:rPr lang="en-US" altLang="ko-KR" dirty="0"/>
            </a:br>
            <a:r>
              <a:rPr lang="en-US" altLang="ko-KR" dirty="0"/>
              <a:t>&gt;FEILD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66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52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2022.07.17- 하루 10분 SQL-1강 데이터베이스의 기본 개념</vt:lpstr>
      <vt:lpstr>DATABASE &gt;TABLE &gt;RECORD &gt;FEILD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2022.07.17- 하루 10분 SQL-1강 데이터베이스의 기본 개념</dc:title>
  <dc:creator>박 지민</dc:creator>
  <cp:lastModifiedBy>박 지민</cp:lastModifiedBy>
  <cp:revision>4</cp:revision>
  <dcterms:created xsi:type="dcterms:W3CDTF">2022-07-17T13:33:22Z</dcterms:created>
  <dcterms:modified xsi:type="dcterms:W3CDTF">2022-07-17T14:09:48Z</dcterms:modified>
</cp:coreProperties>
</file>