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8"/>
    <p:restoredTop sz="94638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6373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66554" y="2976411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78379" y="3452463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9C931C-32D8-0311-8852-C73CBB842EAB}"/>
              </a:ext>
            </a:extLst>
          </p:cNvPr>
          <p:cNvSpPr/>
          <p:nvPr/>
        </p:nvSpPr>
        <p:spPr>
          <a:xfrm>
            <a:off x="7622269" y="2054770"/>
            <a:ext cx="1931634" cy="96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SpringIoC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컨테이너</a:t>
            </a:r>
            <a:endParaRPr kumimoji="1" lang="en-US" altLang="ko-Kore-KR" sz="1600" dirty="0"/>
          </a:p>
          <a:p>
            <a:pPr algn="ctr"/>
            <a:r>
              <a:rPr kumimoji="1" lang="en-US" altLang="ko-Kore-KR" sz="1100" dirty="0"/>
              <a:t>(DI </a:t>
            </a:r>
            <a:r>
              <a:rPr kumimoji="1" lang="ko-Kore-KR" altLang="en-US" sz="1100" dirty="0"/>
              <a:t>컨테이너</a:t>
            </a:r>
            <a:r>
              <a:rPr kumimoji="1" lang="en-US" altLang="ko-Kore-KR" sz="1100" dirty="0"/>
              <a:t>,</a:t>
            </a:r>
          </a:p>
          <a:p>
            <a:pPr algn="ctr"/>
            <a:r>
              <a:rPr kumimoji="1" lang="en-US" altLang="ko-KR" sz="1100" dirty="0"/>
              <a:t>Bean </a:t>
            </a:r>
            <a:r>
              <a:rPr kumimoji="1" lang="ko-KR" altLang="en-US" sz="1100" dirty="0"/>
              <a:t>컨테이너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" name="다중 문서 2">
            <a:extLst>
              <a:ext uri="{FF2B5EF4-FFF2-40B4-BE49-F238E27FC236}">
                <a16:creationId xmlns:a16="http://schemas.microsoft.com/office/drawing/2014/main" id="{637C7642-5815-21CC-6F2A-6D83A8EBA28A}"/>
              </a:ext>
            </a:extLst>
          </p:cNvPr>
          <p:cNvSpPr/>
          <p:nvPr/>
        </p:nvSpPr>
        <p:spPr>
          <a:xfrm>
            <a:off x="10581829" y="2209796"/>
            <a:ext cx="1418897" cy="9669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컨트롤러</a:t>
            </a:r>
            <a:endParaRPr kumimoji="1" lang="en-US" altLang="ko-Kore-KR" sz="1200" dirty="0"/>
          </a:p>
          <a:p>
            <a:pPr algn="ctr"/>
            <a:r>
              <a:rPr kumimoji="1" lang="ko-Kore-KR" altLang="en-US" sz="1200" dirty="0"/>
              <a:t>서비스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DAO</a:t>
            </a:r>
          </a:p>
          <a:p>
            <a:pPr algn="ctr"/>
            <a:r>
              <a:rPr kumimoji="1" lang="en-US" altLang="ko-Kore-KR" sz="1200" dirty="0"/>
              <a:t>…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객체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  <a:p>
            <a:pPr algn="ctr"/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93396-2118-AB80-E22E-E805B0BA3F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53903" y="2538247"/>
            <a:ext cx="1027926" cy="15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2F384-81A5-4EB3-8632-7386B72501C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84894" y="2538247"/>
            <a:ext cx="1737375" cy="252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B8B41-C37E-EEAB-B7B1-8AFB8F330C90}"/>
              </a:ext>
            </a:extLst>
          </p:cNvPr>
          <p:cNvSpPr/>
          <p:nvPr/>
        </p:nvSpPr>
        <p:spPr>
          <a:xfrm>
            <a:off x="6331519" y="24441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 </a:t>
            </a:r>
            <a:r>
              <a:rPr kumimoji="1" lang="en-US" altLang="ko-KR" sz="1000" dirty="0" err="1"/>
              <a:t>getBean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098AF-F304-D58C-8FA1-0F30FF5998D3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AD3421-8C5D-FE80-B4E0-B025930711BB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EA9E4-F4AB-7F5B-BE43-E1CDEED8E4C0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 </a:t>
            </a:r>
            <a:r>
              <a:rPr kumimoji="1" lang="ko-KR" altLang="en-US" sz="1000" dirty="0"/>
              <a:t>객체 리턴</a:t>
            </a:r>
            <a:endParaRPr kumimoji="1" lang="en-US" altLang="ko-KR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3304CC-C122-4F07-3D06-D61EFCC1DA9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12A870-50B7-94A8-0271-ED6B216E0D06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4FB5EB-21D8-EF26-B9D2-5AA90FE04A44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3DD384-736E-575C-3C92-848BAC620CC9}"/>
              </a:ext>
            </a:extLst>
          </p:cNvPr>
          <p:cNvSpPr/>
          <p:nvPr/>
        </p:nvSpPr>
        <p:spPr>
          <a:xfrm>
            <a:off x="9794597" y="2364824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68744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5FE9B5-D529-89E6-E038-FB932F58D615}"/>
              </a:ext>
            </a:extLst>
          </p:cNvPr>
          <p:cNvSpPr/>
          <p:nvPr/>
        </p:nvSpPr>
        <p:spPr>
          <a:xfrm>
            <a:off x="5819745" y="19496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3F664B-1FA8-35AA-AABF-4C43429B0EA3}"/>
              </a:ext>
            </a:extLst>
          </p:cNvPr>
          <p:cNvSpPr/>
          <p:nvPr/>
        </p:nvSpPr>
        <p:spPr>
          <a:xfrm>
            <a:off x="3668111" y="1918138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C90F5-7D15-BCD9-1CD8-3883F755C34B}"/>
              </a:ext>
            </a:extLst>
          </p:cNvPr>
          <p:cNvSpPr/>
          <p:nvPr/>
        </p:nvSpPr>
        <p:spPr>
          <a:xfrm>
            <a:off x="1292773" y="1949668"/>
            <a:ext cx="36786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0BD7E-9935-7A55-6AFF-9ABD0A31AA8E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1660635" y="2133599"/>
            <a:ext cx="2007476" cy="3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9A115-B405-986F-9CB9-329966F557A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162097" y="2165131"/>
            <a:ext cx="1657648" cy="1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BC82-2CC2-571A-D484-CD84C24601B2}"/>
              </a:ext>
            </a:extLst>
          </p:cNvPr>
          <p:cNvSpPr/>
          <p:nvPr/>
        </p:nvSpPr>
        <p:spPr>
          <a:xfrm>
            <a:off x="7737883" y="89337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CB5E87-C82E-52D6-C833-610B518717A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046247" y="1124607"/>
            <a:ext cx="691636" cy="10562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DE5EE3-EB2F-218E-BD3A-1976627778BF}"/>
              </a:ext>
            </a:extLst>
          </p:cNvPr>
          <p:cNvSpPr/>
          <p:nvPr/>
        </p:nvSpPr>
        <p:spPr>
          <a:xfrm>
            <a:off x="6970003" y="1497722"/>
            <a:ext cx="100483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FF52A-6BB9-C5D0-3E21-5B4A00CB2B05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1A00B-4883-F286-31E4-4B919FC511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09CD47-6FE2-C4AB-5C7E-264237579E5A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 </a:t>
            </a:r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3311CC-9B1C-DDF9-255F-74ECDC42F6B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99911-0D52-8C3B-9C06-8CDDDEDB091B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945020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DC9A23-802D-9F3D-B9C0-4C2F917EB25A}"/>
              </a:ext>
            </a:extLst>
          </p:cNvPr>
          <p:cNvSpPr/>
          <p:nvPr/>
        </p:nvSpPr>
        <p:spPr>
          <a:xfrm>
            <a:off x="2102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23B8F-B298-23A1-81CF-C251FA240D17}"/>
              </a:ext>
            </a:extLst>
          </p:cNvPr>
          <p:cNvSpPr/>
          <p:nvPr/>
        </p:nvSpPr>
        <p:spPr>
          <a:xfrm>
            <a:off x="37841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63ACD0-41CE-BB58-31C6-356969D04D7C}"/>
              </a:ext>
            </a:extLst>
          </p:cNvPr>
          <p:cNvSpPr/>
          <p:nvPr/>
        </p:nvSpPr>
        <p:spPr>
          <a:xfrm>
            <a:off x="2252201" y="919655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9703336-145F-8DBA-4481-1A47B7198C2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427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D595BEA-DDD8-195E-8968-F16D20B5FC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99194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9C8167-329D-5CC4-98FD-C51E80D78B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74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0A873-64D0-A82B-59CB-7F97BB43DE8D}"/>
              </a:ext>
            </a:extLst>
          </p:cNvPr>
          <p:cNvSpPr/>
          <p:nvPr/>
        </p:nvSpPr>
        <p:spPr>
          <a:xfrm>
            <a:off x="593674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9BEEE1D1-D17A-81F6-F838-46BC3810E1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54999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C8928-2763-25F0-2A24-B5D07133DAC6}"/>
              </a:ext>
            </a:extLst>
          </p:cNvPr>
          <p:cNvSpPr/>
          <p:nvPr/>
        </p:nvSpPr>
        <p:spPr>
          <a:xfrm>
            <a:off x="77764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A37292F-81CB-C630-CCEB-3DC5775BCA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3897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C15D89-539C-F491-0450-90176EBBAF21}"/>
              </a:ext>
            </a:extLst>
          </p:cNvPr>
          <p:cNvSpPr/>
          <p:nvPr/>
        </p:nvSpPr>
        <p:spPr>
          <a:xfrm>
            <a:off x="9768657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8E9CE97-0A4D-DE5D-E458-1BE30FB340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381908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AF52F-566D-07ED-5664-FDDFB47C77B1}"/>
              </a:ext>
            </a:extLst>
          </p:cNvPr>
          <p:cNvSpPr/>
          <p:nvPr/>
        </p:nvSpPr>
        <p:spPr>
          <a:xfrm>
            <a:off x="10863885" y="256106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A2A0882-C23D-43D0-F498-08D6E975641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77136" y="3023525"/>
            <a:ext cx="0" cy="38344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4EE73D-9AED-EF30-610F-A20AC7E848CC}"/>
              </a:ext>
            </a:extLst>
          </p:cNvPr>
          <p:cNvCxnSpPr/>
          <p:nvPr/>
        </p:nvCxnSpPr>
        <p:spPr>
          <a:xfrm>
            <a:off x="634272" y="2208973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BF28BE-7C78-072C-B610-5BF0B8BC72E9}"/>
              </a:ext>
            </a:extLst>
          </p:cNvPr>
          <p:cNvCxnSpPr/>
          <p:nvPr/>
        </p:nvCxnSpPr>
        <p:spPr>
          <a:xfrm>
            <a:off x="2532523" y="2750256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2B00EF-6273-C2DC-D2FC-E09ADD27F23A}"/>
              </a:ext>
            </a:extLst>
          </p:cNvPr>
          <p:cNvCxnSpPr>
            <a:cxnSpLocks/>
          </p:cNvCxnSpPr>
          <p:nvPr/>
        </p:nvCxnSpPr>
        <p:spPr>
          <a:xfrm>
            <a:off x="4460746" y="3196946"/>
            <a:ext cx="2089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DF19-EA0F-E213-825E-5BFC24E723F9}"/>
              </a:ext>
            </a:extLst>
          </p:cNvPr>
          <p:cNvCxnSpPr>
            <a:cxnSpLocks/>
          </p:cNvCxnSpPr>
          <p:nvPr/>
        </p:nvCxnSpPr>
        <p:spPr>
          <a:xfrm>
            <a:off x="6549992" y="3554297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D3299C5-1EC4-A044-9D28-254F103C7704}"/>
              </a:ext>
            </a:extLst>
          </p:cNvPr>
          <p:cNvCxnSpPr>
            <a:cxnSpLocks/>
          </p:cNvCxnSpPr>
          <p:nvPr/>
        </p:nvCxnSpPr>
        <p:spPr>
          <a:xfrm>
            <a:off x="8389745" y="3843331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BF102-63A2-C798-5A6B-55BC09963779}"/>
              </a:ext>
            </a:extLst>
          </p:cNvPr>
          <p:cNvCxnSpPr>
            <a:cxnSpLocks/>
          </p:cNvCxnSpPr>
          <p:nvPr/>
        </p:nvCxnSpPr>
        <p:spPr>
          <a:xfrm>
            <a:off x="10381908" y="4095581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80E232-AC53-9C06-C696-075F17931A1D}"/>
              </a:ext>
            </a:extLst>
          </p:cNvPr>
          <p:cNvSpPr/>
          <p:nvPr/>
        </p:nvSpPr>
        <p:spPr>
          <a:xfrm>
            <a:off x="1247523" y="2053945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DA8B7-9615-2E7F-B5DE-6DBAEAA8359F}"/>
              </a:ext>
            </a:extLst>
          </p:cNvPr>
          <p:cNvSpPr/>
          <p:nvPr/>
        </p:nvSpPr>
        <p:spPr>
          <a:xfrm>
            <a:off x="2997009" y="256895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C87C41-3ED1-A1BD-3D98-D59098711314}"/>
              </a:ext>
            </a:extLst>
          </p:cNvPr>
          <p:cNvSpPr/>
          <p:nvPr/>
        </p:nvSpPr>
        <p:spPr>
          <a:xfrm>
            <a:off x="5070611" y="301136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add()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B9ED2-D725-B8D1-C580-7AF6C480C367}"/>
              </a:ext>
            </a:extLst>
          </p:cNvPr>
          <p:cNvSpPr/>
          <p:nvPr/>
        </p:nvSpPr>
        <p:spPr>
          <a:xfrm>
            <a:off x="7047806" y="345444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65F959-3319-F5E9-D878-16024327198E}"/>
              </a:ext>
            </a:extLst>
          </p:cNvPr>
          <p:cNvSpPr/>
          <p:nvPr/>
        </p:nvSpPr>
        <p:spPr>
          <a:xfrm>
            <a:off x="8781438" y="3688001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6F01A-A8C3-E36C-A9D4-A15A4B69C635}"/>
              </a:ext>
            </a:extLst>
          </p:cNvPr>
          <p:cNvSpPr/>
          <p:nvPr/>
        </p:nvSpPr>
        <p:spPr>
          <a:xfrm>
            <a:off x="10639184" y="3940552"/>
            <a:ext cx="5806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5FE3F5-087E-4122-FB80-258FE2D12EB2}"/>
              </a:ext>
            </a:extLst>
          </p:cNvPr>
          <p:cNvCxnSpPr>
            <a:cxnSpLocks/>
          </p:cNvCxnSpPr>
          <p:nvPr/>
        </p:nvCxnSpPr>
        <p:spPr>
          <a:xfrm>
            <a:off x="8389745" y="4668393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0DB43-AB36-BAE6-E1A7-BEB443853952}"/>
              </a:ext>
            </a:extLst>
          </p:cNvPr>
          <p:cNvSpPr/>
          <p:nvPr/>
        </p:nvSpPr>
        <p:spPr>
          <a:xfrm>
            <a:off x="9385825" y="4506387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3F6D1F2-8F90-AD99-BD8A-A70857A62E12}"/>
              </a:ext>
            </a:extLst>
          </p:cNvPr>
          <p:cNvCxnSpPr>
            <a:cxnSpLocks/>
          </p:cNvCxnSpPr>
          <p:nvPr/>
        </p:nvCxnSpPr>
        <p:spPr>
          <a:xfrm>
            <a:off x="6549991" y="5041511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1B52F2-4705-F91E-016E-6CA86FBBD63D}"/>
              </a:ext>
            </a:extLst>
          </p:cNvPr>
          <p:cNvSpPr/>
          <p:nvPr/>
        </p:nvSpPr>
        <p:spPr>
          <a:xfrm>
            <a:off x="7041495" y="488648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00EC9C-F29F-155A-777A-96318324D000}"/>
              </a:ext>
            </a:extLst>
          </p:cNvPr>
          <p:cNvCxnSpPr>
            <a:cxnSpLocks/>
          </p:cNvCxnSpPr>
          <p:nvPr/>
        </p:nvCxnSpPr>
        <p:spPr>
          <a:xfrm>
            <a:off x="8389745" y="5380029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6C8194-29A4-504C-8DE6-6D437C0F0FFE}"/>
              </a:ext>
            </a:extLst>
          </p:cNvPr>
          <p:cNvSpPr/>
          <p:nvPr/>
        </p:nvSpPr>
        <p:spPr>
          <a:xfrm>
            <a:off x="8781438" y="5224699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90033C-11D0-4B1F-C304-D9FCBBADDA61}"/>
              </a:ext>
            </a:extLst>
          </p:cNvPr>
          <p:cNvCxnSpPr>
            <a:cxnSpLocks/>
          </p:cNvCxnSpPr>
          <p:nvPr/>
        </p:nvCxnSpPr>
        <p:spPr>
          <a:xfrm>
            <a:off x="10382496" y="5698566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427EBE-74D9-A432-F50E-675FB1783F65}"/>
              </a:ext>
            </a:extLst>
          </p:cNvPr>
          <p:cNvSpPr/>
          <p:nvPr/>
        </p:nvSpPr>
        <p:spPr>
          <a:xfrm>
            <a:off x="10699791" y="5196539"/>
            <a:ext cx="1282584" cy="80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이 스레드에 의해 생성했던 기존 객체 리턴</a:t>
            </a:r>
            <a:endParaRPr kumimoji="1" lang="en-US" altLang="ko-KR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34BE8-8422-E28E-D658-E03E1CCE2B74}"/>
              </a:ext>
            </a:extLst>
          </p:cNvPr>
          <p:cNvCxnSpPr>
            <a:cxnSpLocks/>
          </p:cNvCxnSpPr>
          <p:nvPr/>
        </p:nvCxnSpPr>
        <p:spPr>
          <a:xfrm>
            <a:off x="8364570" y="6346074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C13436-3A31-3692-D7CB-9BD6E9957523}"/>
              </a:ext>
            </a:extLst>
          </p:cNvPr>
          <p:cNvSpPr/>
          <p:nvPr/>
        </p:nvSpPr>
        <p:spPr>
          <a:xfrm>
            <a:off x="9360650" y="6184068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68153F-A349-ED98-1B1C-6F91C13408A9}"/>
              </a:ext>
            </a:extLst>
          </p:cNvPr>
          <p:cNvCxnSpPr>
            <a:cxnSpLocks/>
          </p:cNvCxnSpPr>
          <p:nvPr/>
        </p:nvCxnSpPr>
        <p:spPr>
          <a:xfrm flipH="1">
            <a:off x="4386778" y="6514706"/>
            <a:ext cx="2163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05BFDC-B2B1-F120-65B7-42EDB5EFC6A3}"/>
              </a:ext>
            </a:extLst>
          </p:cNvPr>
          <p:cNvSpPr/>
          <p:nvPr/>
        </p:nvSpPr>
        <p:spPr>
          <a:xfrm>
            <a:off x="5070611" y="6339096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10505A-27B5-BAA0-6E75-E8C471EAA1FB}"/>
              </a:ext>
            </a:extLst>
          </p:cNvPr>
          <p:cNvCxnSpPr>
            <a:cxnSpLocks/>
          </p:cNvCxnSpPr>
          <p:nvPr/>
        </p:nvCxnSpPr>
        <p:spPr>
          <a:xfrm flipH="1">
            <a:off x="2499343" y="6690316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EE9FE-42F7-7ADD-7BBF-FD4C08B880B5}"/>
              </a:ext>
            </a:extLst>
          </p:cNvPr>
          <p:cNvSpPr/>
          <p:nvPr/>
        </p:nvSpPr>
        <p:spPr>
          <a:xfrm>
            <a:off x="3044841" y="65134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163802-2F1E-05F4-AB6F-7EACACDBDD54}"/>
              </a:ext>
            </a:extLst>
          </p:cNvPr>
          <p:cNvCxnSpPr>
            <a:cxnSpLocks/>
          </p:cNvCxnSpPr>
          <p:nvPr/>
        </p:nvCxnSpPr>
        <p:spPr>
          <a:xfrm flipH="1">
            <a:off x="624996" y="6826031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65207-3E71-F70C-4F76-4B20FDD92050}"/>
              </a:ext>
            </a:extLst>
          </p:cNvPr>
          <p:cNvSpPr/>
          <p:nvPr/>
        </p:nvSpPr>
        <p:spPr>
          <a:xfrm>
            <a:off x="1170494" y="664915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3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DA0FCB-A548-2D40-4376-D9CE827789BE}"/>
              </a:ext>
            </a:extLst>
          </p:cNvPr>
          <p:cNvSpPr/>
          <p:nvPr/>
        </p:nvSpPr>
        <p:spPr>
          <a:xfrm>
            <a:off x="1725689" y="1093076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1DD6F-103B-817E-4632-C8938D4C6857}"/>
              </a:ext>
            </a:extLst>
          </p:cNvPr>
          <p:cNvSpPr/>
          <p:nvPr/>
        </p:nvSpPr>
        <p:spPr>
          <a:xfrm>
            <a:off x="6474372" y="1093076"/>
            <a:ext cx="2869325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DataSource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0F1EB5-7515-7059-E1F4-F2D6F0D18340}"/>
              </a:ext>
            </a:extLst>
          </p:cNvPr>
          <p:cNvSpPr/>
          <p:nvPr/>
        </p:nvSpPr>
        <p:spPr>
          <a:xfrm>
            <a:off x="3998025" y="250146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0CE9E-0D58-194C-47FD-AB36F67597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2191" y="1324304"/>
            <a:ext cx="3522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CD27F-A6BA-0647-E979-6216E981BA94}"/>
              </a:ext>
            </a:extLst>
          </p:cNvPr>
          <p:cNvSpPr/>
          <p:nvPr/>
        </p:nvSpPr>
        <p:spPr>
          <a:xfrm>
            <a:off x="4036287" y="1169275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D73972-30C2-472A-19EB-E92EA1416E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4527" y="2732689"/>
            <a:ext cx="1249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6A0B2-91D5-B88F-044E-F2EA644E885A}"/>
              </a:ext>
            </a:extLst>
          </p:cNvPr>
          <p:cNvSpPr/>
          <p:nvPr/>
        </p:nvSpPr>
        <p:spPr>
          <a:xfrm>
            <a:off x="5555515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47F4A31-D988-759C-63FF-0CAA70DD01D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579904" y="1314567"/>
            <a:ext cx="1177157" cy="16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364E-39F1-5AB3-53F4-DBBB8D651A6E}"/>
              </a:ext>
            </a:extLst>
          </p:cNvPr>
          <p:cNvSpPr/>
          <p:nvPr/>
        </p:nvSpPr>
        <p:spPr>
          <a:xfrm>
            <a:off x="2051000" y="2501461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26305-9D49-16D7-3D7F-215894EAC06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85408" y="2963917"/>
            <a:ext cx="25868" cy="178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02E85E-B0DF-7870-0FC6-A8B6D59698F0}"/>
              </a:ext>
            </a:extLst>
          </p:cNvPr>
          <p:cNvSpPr/>
          <p:nvPr/>
        </p:nvSpPr>
        <p:spPr>
          <a:xfrm>
            <a:off x="4196220" y="3612928"/>
            <a:ext cx="72287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버린다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30F3D-DFC3-D9A5-8D9D-6AF113C4393E}"/>
              </a:ext>
            </a:extLst>
          </p:cNvPr>
          <p:cNvSpPr/>
          <p:nvPr/>
        </p:nvSpPr>
        <p:spPr>
          <a:xfrm>
            <a:off x="4281206" y="4750672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endParaRPr kumimoji="1"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A4A38-5CFA-893B-687C-9BFF6AE9A369}"/>
              </a:ext>
            </a:extLst>
          </p:cNvPr>
          <p:cNvSpPr/>
          <p:nvPr/>
        </p:nvSpPr>
        <p:spPr>
          <a:xfrm>
            <a:off x="6682532" y="2887717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867FDB-7095-1070-DCBE-4188978F9A78}"/>
              </a:ext>
            </a:extLst>
          </p:cNvPr>
          <p:cNvSpPr/>
          <p:nvPr/>
        </p:nvSpPr>
        <p:spPr>
          <a:xfrm>
            <a:off x="10813984" y="191288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6A9AAA4-74AF-4605-1D95-1FCB79AE669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6155510" y="2591923"/>
            <a:ext cx="231228" cy="822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A3D33-92FA-206C-C09B-4AE9B2FD6A0A}"/>
              </a:ext>
            </a:extLst>
          </p:cNvPr>
          <p:cNvSpPr/>
          <p:nvPr/>
        </p:nvSpPr>
        <p:spPr>
          <a:xfrm>
            <a:off x="5717629" y="3071644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반납</a:t>
            </a:r>
            <a:endParaRPr kumimoji="1"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3607D9-DB89-74E0-D565-E1DD2BAF8E9D}"/>
              </a:ext>
            </a:extLst>
          </p:cNvPr>
          <p:cNvSpPr/>
          <p:nvPr/>
        </p:nvSpPr>
        <p:spPr>
          <a:xfrm>
            <a:off x="10511734" y="2870634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71177-3FBD-E652-7594-9A32069227F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909034" y="3101862"/>
            <a:ext cx="2602700" cy="1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1BD42-B4D9-B86B-8FDD-FD9A562AD24A}"/>
              </a:ext>
            </a:extLst>
          </p:cNvPr>
          <p:cNvSpPr/>
          <p:nvPr/>
        </p:nvSpPr>
        <p:spPr>
          <a:xfrm>
            <a:off x="8723106" y="2949470"/>
            <a:ext cx="1124252" cy="36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기존객체리턴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재사용</a:t>
            </a:r>
            <a:r>
              <a:rPr kumimoji="1" lang="en-US" altLang="ko-KR" sz="1000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37F64F-D8F0-16CA-30AF-2FFFA60C1C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324193" y="2144109"/>
            <a:ext cx="2489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DEE7A6-C1C8-31C7-24DD-9A1ACD7C28C4}"/>
              </a:ext>
            </a:extLst>
          </p:cNvPr>
          <p:cNvSpPr/>
          <p:nvPr/>
        </p:nvSpPr>
        <p:spPr>
          <a:xfrm>
            <a:off x="8929910" y="1950982"/>
            <a:ext cx="112425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B670F625-AA38-58DF-E1D3-351F7BE0C636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11738236" y="2144109"/>
            <a:ext cx="302250" cy="957753"/>
          </a:xfrm>
          <a:prstGeom prst="curvedConnector3">
            <a:avLst>
              <a:gd name="adj1" fmla="val -756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6D149E-BB06-A8F8-DB84-6975AA147E7A}"/>
              </a:ext>
            </a:extLst>
          </p:cNvPr>
          <p:cNvSpPr/>
          <p:nvPr/>
        </p:nvSpPr>
        <p:spPr>
          <a:xfrm>
            <a:off x="12033914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5508A182-C5AD-452C-5967-99EE9F800393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4889610" y="3381701"/>
            <a:ext cx="1132221" cy="1524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8D8C99-51E9-ABF0-8FC0-3E65A933220D}"/>
              </a:ext>
            </a:extLst>
          </p:cNvPr>
          <p:cNvSpPr/>
          <p:nvPr/>
        </p:nvSpPr>
        <p:spPr>
          <a:xfrm>
            <a:off x="5284921" y="4121367"/>
            <a:ext cx="101418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최소화</a:t>
            </a:r>
            <a:endParaRPr kumimoji="1" lang="en-US" altLang="ko-KR" sz="10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E4B925CE-020F-AC09-932F-EACAEC638AE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9811337" y="2598824"/>
            <a:ext cx="579383" cy="20479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5660F-BC02-C63C-77EA-C7950EAEAC60}"/>
              </a:ext>
            </a:extLst>
          </p:cNvPr>
          <p:cNvSpPr/>
          <p:nvPr/>
        </p:nvSpPr>
        <p:spPr>
          <a:xfrm>
            <a:off x="10233400" y="3622781"/>
            <a:ext cx="1390118" cy="65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사용이 끝난 후 반납 </a:t>
            </a:r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재사용을 위해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6581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4B9C57-0849-0372-1C7A-2F6B69693A13}"/>
              </a:ext>
            </a:extLst>
          </p:cNvPr>
          <p:cNvSpPr/>
          <p:nvPr/>
        </p:nvSpPr>
        <p:spPr>
          <a:xfrm>
            <a:off x="578069" y="2396359"/>
            <a:ext cx="2469931" cy="137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Framework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063A3-5401-A81F-7745-CBA2A0EA003C}"/>
              </a:ext>
            </a:extLst>
          </p:cNvPr>
          <p:cNvSpPr/>
          <p:nvPr/>
        </p:nvSpPr>
        <p:spPr>
          <a:xfrm>
            <a:off x="4442224" y="630621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Spring-context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275FAA-8F6D-BFD8-4C03-4054D798B67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79172" y="861849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E36DA-DC81-38A2-026F-FA19E29F2BD2}"/>
              </a:ext>
            </a:extLst>
          </p:cNvPr>
          <p:cNvSpPr/>
          <p:nvPr/>
        </p:nvSpPr>
        <p:spPr>
          <a:xfrm>
            <a:off x="8545225" y="652955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IoC</a:t>
            </a:r>
          </a:p>
          <a:p>
            <a:pPr algn="ctr"/>
            <a:r>
              <a:rPr kumimoji="1" lang="ko-KR" altLang="en-US" sz="1000" dirty="0"/>
              <a:t>컨테이너와 관련된 라이브러리</a:t>
            </a:r>
            <a:endParaRPr kumimoji="1"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901F5-F4CB-78C0-3AF7-68F0A3DC6356}"/>
              </a:ext>
            </a:extLst>
          </p:cNvPr>
          <p:cNvSpPr/>
          <p:nvPr/>
        </p:nvSpPr>
        <p:spPr>
          <a:xfrm>
            <a:off x="4442224" y="1933903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</a:t>
            </a:r>
            <a:r>
              <a:rPr kumimoji="1" lang="en-US" altLang="ko-Kore-KR" sz="1600" dirty="0" err="1"/>
              <a:t>jdbc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BD5B3-A6F4-78F5-733C-B45D06862CF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779172" y="2165131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AB31A-BC66-89CC-981C-826E3FCF7356}"/>
              </a:ext>
            </a:extLst>
          </p:cNvPr>
          <p:cNvSpPr/>
          <p:nvPr/>
        </p:nvSpPr>
        <p:spPr>
          <a:xfrm>
            <a:off x="8545225" y="1956237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JDBC</a:t>
            </a:r>
          </a:p>
          <a:p>
            <a:pPr algn="ctr"/>
            <a:r>
              <a:rPr kumimoji="1" lang="ko-KR" altLang="en-US" sz="1000"/>
              <a:t>라이브러리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7044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DEAEF-936B-D536-FA58-4006DB72DA87}"/>
              </a:ext>
            </a:extLst>
          </p:cNvPr>
          <p:cNvSpPr/>
          <p:nvPr/>
        </p:nvSpPr>
        <p:spPr>
          <a:xfrm>
            <a:off x="787656" y="1701312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00367-39D3-6501-1EC3-9E491690F14C}"/>
              </a:ext>
            </a:extLst>
          </p:cNvPr>
          <p:cNvSpPr/>
          <p:nvPr/>
        </p:nvSpPr>
        <p:spPr>
          <a:xfrm>
            <a:off x="6516767" y="17013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19C61-6EC1-1588-250B-1356DD571D7F}"/>
              </a:ext>
            </a:extLst>
          </p:cNvPr>
          <p:cNvSpPr/>
          <p:nvPr/>
        </p:nvSpPr>
        <p:spPr>
          <a:xfrm>
            <a:off x="8965135" y="2794972"/>
            <a:ext cx="1793175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JavaConfig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 </a:t>
            </a:r>
            <a:r>
              <a:rPr kumimoji="1" lang="en-US" altLang="ko-Kore-KR" sz="1600" dirty="0" err="1"/>
              <a:t>AppConfig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7D4B16-E0E0-74F1-0094-3FE6133D2B1D}"/>
              </a:ext>
            </a:extLst>
          </p:cNvPr>
          <p:cNvSpPr/>
          <p:nvPr/>
        </p:nvSpPr>
        <p:spPr>
          <a:xfrm>
            <a:off x="3629425" y="4298245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@Component</a:t>
            </a:r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  <a:p>
            <a:pPr algn="ctr"/>
            <a:r>
              <a:rPr kumimoji="1" lang="en-US" altLang="ko-Kore-KR" sz="1600" dirty="0"/>
              <a:t>…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8FF527-4CBA-67EF-7A9D-590B1ADC84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8494" y="1932540"/>
            <a:ext cx="3578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EBAB078-413C-A212-8C63-3E289D24B5AF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8401165" y="2462230"/>
            <a:ext cx="862432" cy="2655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1AD4E1-68AD-25E7-F3D8-39C2BEC0C07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797899" y="2163768"/>
            <a:ext cx="3901729" cy="213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38A7F-0ED3-DAD5-161E-C181240EDDF7}"/>
              </a:ext>
            </a:extLst>
          </p:cNvPr>
          <p:cNvSpPr/>
          <p:nvPr/>
        </p:nvSpPr>
        <p:spPr>
          <a:xfrm>
            <a:off x="6073294" y="3075978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및 관리</a:t>
            </a:r>
            <a:endParaRPr kumimoji="1" lang="en-US" altLang="ko-KR" sz="1000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C8FCAD6-44C4-299E-CF5D-13B50B9DB73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279594" y="2747249"/>
            <a:ext cx="2933312" cy="1766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092570-F974-9FF3-93FA-88D0DC262D59}"/>
              </a:ext>
            </a:extLst>
          </p:cNvPr>
          <p:cNvSpPr/>
          <p:nvPr/>
        </p:nvSpPr>
        <p:spPr>
          <a:xfrm>
            <a:off x="2179110" y="4942052"/>
            <a:ext cx="608404" cy="310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98326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33CA5C-43E5-6303-8396-353E0C0F51B0}"/>
              </a:ext>
            </a:extLst>
          </p:cNvPr>
          <p:cNvSpPr/>
          <p:nvPr/>
        </p:nvSpPr>
        <p:spPr>
          <a:xfrm>
            <a:off x="1800624" y="3197772"/>
            <a:ext cx="2336948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@Component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0D0DF4-FCF1-02EA-BF67-0ADAE021FCE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969098" y="1554168"/>
            <a:ext cx="0" cy="164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F471C-F60C-60E5-0C9B-B9E1CE30B863}"/>
              </a:ext>
            </a:extLst>
          </p:cNvPr>
          <p:cNvSpPr/>
          <p:nvPr/>
        </p:nvSpPr>
        <p:spPr>
          <a:xfrm>
            <a:off x="1574860" y="2016624"/>
            <a:ext cx="2788474" cy="739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애노테이션이</a:t>
            </a:r>
            <a:r>
              <a:rPr kumimoji="1" lang="ko-KR" altLang="en-US" sz="1000" dirty="0"/>
              <a:t> 붙은 클래스에 대해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객체를 자동으로 생성한다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DDDA-262B-19EE-0ACB-8DDFF992E6FB}"/>
              </a:ext>
            </a:extLst>
          </p:cNvPr>
          <p:cNvSpPr/>
          <p:nvPr/>
        </p:nvSpPr>
        <p:spPr>
          <a:xfrm>
            <a:off x="786237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82270-9598-12A9-EAB8-805283B0D259}"/>
              </a:ext>
            </a:extLst>
          </p:cNvPr>
          <p:cNvSpPr/>
          <p:nvPr/>
        </p:nvSpPr>
        <p:spPr>
          <a:xfrm>
            <a:off x="3906440" y="5241594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RestController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6273581-DEE8-EC3D-28D6-AEBF19672D2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247669" y="4381657"/>
            <a:ext cx="2380201" cy="9373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8EDA9-9106-1F31-D7EB-574F653EE4AF}"/>
              </a:ext>
            </a:extLst>
          </p:cNvPr>
          <p:cNvSpPr/>
          <p:nvPr/>
        </p:nvSpPr>
        <p:spPr>
          <a:xfrm>
            <a:off x="1934244" y="4063949"/>
            <a:ext cx="2069706" cy="865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클래스를 역할에 따라 좀 더 섬세하게 제어하기 위해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만든 </a:t>
            </a:r>
            <a:r>
              <a:rPr kumimoji="1" lang="ko-KR" altLang="en-US" sz="1000" dirty="0" err="1"/>
              <a:t>애노테이션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B684F-8E5F-313D-CB47-BCABA15B5643}"/>
              </a:ext>
            </a:extLst>
          </p:cNvPr>
          <p:cNvSpPr/>
          <p:nvPr/>
        </p:nvSpPr>
        <p:spPr>
          <a:xfrm>
            <a:off x="7334819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 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CC06E2-3BF8-87D7-ABCD-9C0C495A2A7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151958" y="1322940"/>
            <a:ext cx="2182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07829-CC66-D8CB-71D8-8059FE47F182}"/>
              </a:ext>
            </a:extLst>
          </p:cNvPr>
          <p:cNvSpPr/>
          <p:nvPr/>
        </p:nvSpPr>
        <p:spPr>
          <a:xfrm>
            <a:off x="7700191" y="2016624"/>
            <a:ext cx="3634975" cy="1616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ServletContext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HttpSession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ServletRequest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ServletResponse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… (</a:t>
            </a:r>
            <a:r>
              <a:rPr kumimoji="1" lang="ko-KR" altLang="en-US" sz="1600" dirty="0"/>
              <a:t>웹 관련 컴포넌트도 관리한다</a:t>
            </a:r>
            <a:r>
              <a:rPr kumimoji="1" lang="en-US" altLang="ko-KR" sz="1600" dirty="0"/>
              <a:t>.)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1FFE5-3568-996B-35DA-5149FE399F5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517679" y="1554168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십자형[C] 24">
            <a:extLst>
              <a:ext uri="{FF2B5EF4-FFF2-40B4-BE49-F238E27FC236}">
                <a16:creationId xmlns:a16="http://schemas.microsoft.com/office/drawing/2014/main" id="{53E9D974-DCE5-6B9F-B8DA-F014FF7EDFFC}"/>
              </a:ext>
            </a:extLst>
          </p:cNvPr>
          <p:cNvSpPr/>
          <p:nvPr/>
        </p:nvSpPr>
        <p:spPr>
          <a:xfrm>
            <a:off x="5860321" y="2587902"/>
            <a:ext cx="471357" cy="474133"/>
          </a:xfrm>
          <a:prstGeom prst="plus">
            <a:avLst>
              <a:gd name="adj" fmla="val 3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064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E35C5-0701-60E2-08FC-E7BCE1AB06C8}"/>
              </a:ext>
            </a:extLst>
          </p:cNvPr>
          <p:cNvSpPr/>
          <p:nvPr/>
        </p:nvSpPr>
        <p:spPr>
          <a:xfrm>
            <a:off x="2432451" y="2886064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D5FBC4-C901-3B78-000B-B64E2D28C0C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583289" y="3117291"/>
            <a:ext cx="22239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2A1DBA-611E-E334-047C-F5895669D9B2}"/>
              </a:ext>
            </a:extLst>
          </p:cNvPr>
          <p:cNvSpPr/>
          <p:nvPr/>
        </p:nvSpPr>
        <p:spPr>
          <a:xfrm>
            <a:off x="191783" y="2962263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AADAF1-BDA9-28B3-EFFC-9D727E07344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42720" y="3117292"/>
            <a:ext cx="889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CA64C-53B4-1ACD-209D-C38A85CA3665}"/>
              </a:ext>
            </a:extLst>
          </p:cNvPr>
          <p:cNvSpPr/>
          <p:nvPr/>
        </p:nvSpPr>
        <p:spPr>
          <a:xfrm>
            <a:off x="6807200" y="1946849"/>
            <a:ext cx="5068711" cy="2340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요청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을 처리할 페이지 컨트롤러의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찾는다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핸들러의</a:t>
            </a:r>
            <a:r>
              <a:rPr kumimoji="1" lang="ko-KR" altLang="en-US" sz="1400" dirty="0"/>
              <a:t> 파라미터를 알아낸다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핸들러에게</a:t>
            </a:r>
            <a:r>
              <a:rPr kumimoji="1" lang="ko-KR" altLang="en-US" sz="1400" dirty="0"/>
              <a:t> 넘겨줄 파라미터 값을 준비한다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준비한 파라미터 값을 가지고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호출한다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핸들러가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리턴한</a:t>
            </a:r>
            <a:r>
              <a:rPr kumimoji="1" lang="ko-KR" altLang="en-US" sz="1400" dirty="0"/>
              <a:t> 값을 분석한다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 err="1"/>
              <a:t>ServletRequest</a:t>
            </a:r>
            <a:r>
              <a:rPr kumimoji="1" lang="ko-KR" altLang="en-US" sz="1400" dirty="0"/>
              <a:t> 보관소에 </a:t>
            </a:r>
            <a:r>
              <a:rPr kumimoji="1" lang="ko-KR" altLang="en-US" sz="1400" dirty="0" err="1"/>
              <a:t>담아야할</a:t>
            </a:r>
            <a:r>
              <a:rPr kumimoji="1" lang="ko-KR" altLang="en-US" sz="1400" dirty="0"/>
              <a:t> 값은 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뷰 컴포넌트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은 해당 뷰 컴포넌트를 실행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/>
              <a:t>Client</a:t>
            </a:r>
            <a:r>
              <a:rPr kumimoji="1" lang="ko-KR" altLang="en-US" sz="1400" dirty="0"/>
              <a:t>에게 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1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2078</Words>
  <Application>Microsoft Macintosh PowerPoint</Application>
  <PresentationFormat>와이드스크린</PresentationFormat>
  <Paragraphs>872</Paragraphs>
  <Slides>44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NanumBarunGothic</vt:lpstr>
      <vt:lpstr>Arial</vt:lpstr>
      <vt:lpstr>Calibri</vt:lpstr>
      <vt:lpstr>Calibri Light</vt:lpstr>
      <vt:lpstr>Wingdings</vt:lpstr>
      <vt:lpstr>Office 테마</vt:lpstr>
      <vt:lpstr>2022.10.11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490</cp:revision>
  <dcterms:created xsi:type="dcterms:W3CDTF">2022-09-19T23:54:28Z</dcterms:created>
  <dcterms:modified xsi:type="dcterms:W3CDTF">2022-10-13T01:21:09Z</dcterms:modified>
</cp:coreProperties>
</file>