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22D1E-04E7-8C02-E2D4-041B364E5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B0085C-ABD3-2D2E-5DD3-BE1195327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97A61-6211-CCE4-7075-9ED268AD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65763-64E0-648E-A344-95193985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ECB55-0B6C-633E-3B5E-8B74952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5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4B4AA-78B8-9C13-2553-09349C01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BF1EE-E7DD-D2B0-E63A-1A0C3832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8F366-0812-3B55-A606-2B89C61D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973BB-49EA-5CEC-F773-B307C6EF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29E29-5923-2067-3DEB-F0782B16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1753E2-14FE-D548-0E05-EEC5E33E0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F9DE5F-1EC7-292D-895F-04E586AB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7393-4705-E892-3091-0BD7A9C6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01F38-A6CB-BCF8-312E-DAF61F34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0D02-A9E5-3C90-E247-6D6476E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1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0A07E-3640-E3D6-6586-5520E3FE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3092-0985-988A-B643-6F8B1F00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CFA9E-7A90-D18B-5FDF-125BD5B2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2E694-0F46-06C1-C4DD-18355F95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4172F-27CA-87B7-325E-DE405DF1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9FCA6-4A4E-1C05-60D4-A600525F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BE2F3-3F62-AB45-63BD-EED7785AB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4677A-C42F-C272-011D-E76C7FC0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AF239-4442-E878-51E6-9E3C5E45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B42B-A678-37A6-B9E5-1A0A2F02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9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1DCCF-C775-1163-92EC-BA33E854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4F4F4-BABC-4C08-7759-18AE47958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1FFDC-703B-B033-1B37-2A32B1D9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C8836-262C-4D72-B599-953AC935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6AF7E-2335-978E-21B1-9924D704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0E91D-E447-CB77-8094-D2A1CA7A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9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0D256-F2BD-C655-5C76-AAF32800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04D03-A692-64A2-DEFB-8CAEF740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478E6-4C05-1E8D-3D8E-3594BEF9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B050F-60F8-7170-C6EF-74A199EB6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A5E462-B61F-E586-ABB5-74D00B8AF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18141-9DDE-44CA-0DCC-5A8B2745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BAAEBB-0CDD-649D-4DE2-6D2A255F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A44E3-B4F5-0025-84A6-A166A48A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9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AE28-61CA-DDAF-BC48-61C0C892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B62E1E-1560-67A1-09C3-70AF8D3D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E67A3E-5962-69D5-2801-F5DFBA6C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196D8-C9D1-63CB-CCDF-D6E58129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DAECA3-BB6F-D8BE-2903-059ABFA2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49E45E-CC47-CA88-A2CD-B5FD4FEE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9F61E-D1EA-54DD-5A7F-34E3A57A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CCC51-F61A-5600-F2BF-3E9E0B64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E8585-7131-E4A6-7A2B-9E1D4CB1E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065C1-01D0-D2D5-402A-5F031FDF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5052-C750-A7D5-0132-2DDF1093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17515-1CE5-8A31-85E6-F3AAE90A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C356E-26AD-50A3-08DF-BE47C157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0BF84-1108-48E8-387E-340D6B56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17F3B8-7C34-6B47-A71B-385AE3B04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7A4FD-471A-71EE-A174-90B0F838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96AA0-0DD7-E4C5-D05F-F095677E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AEB59-6C15-DC2C-CE74-61E51919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A114F-B5F9-3972-A33F-8D26D709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C08FEB-7811-C80A-F136-31118963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529FE-A462-CD75-B45F-D249DDFB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3BC1F-08B3-51A3-7021-935455798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E57A-0B9A-4747-8AD3-A2F77E9F71D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BA51F-6933-E860-92C7-891BE0004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3F2B3-797A-DF5C-E4EA-63DB52FFB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DB40-AE47-4D4A-B9E6-6E925D7B2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4D081-973B-1527-28AA-36C906059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2022-07-14 </a:t>
            </a:r>
            <a:r>
              <a:rPr lang="ko-KR" altLang="en-US" sz="4800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54962-B170-91B0-5F93-F0BE6F989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89379"/>
          </a:xfrm>
        </p:spPr>
        <p:txBody>
          <a:bodyPr>
            <a:noAutofit/>
          </a:bodyPr>
          <a:lstStyle/>
          <a:p>
            <a:r>
              <a:rPr lang="en-US" altLang="ko-KR" dirty="0"/>
              <a:t>- board-app </a:t>
            </a:r>
            <a:r>
              <a:rPr lang="ko-KR" altLang="en-US" dirty="0"/>
              <a:t>프로젝트 수행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- 006. </a:t>
            </a:r>
            <a:r>
              <a:rPr lang="ko-KR" altLang="en-US" dirty="0"/>
              <a:t>메서드 사용법</a:t>
            </a:r>
            <a:r>
              <a:rPr lang="en-US" altLang="ko-KR" dirty="0"/>
              <a:t>(with static)</a:t>
            </a:r>
          </a:p>
          <a:p>
            <a:r>
              <a:rPr lang="en-US" altLang="ko-KR" dirty="0"/>
              <a:t>  - 007. </a:t>
            </a:r>
            <a:r>
              <a:rPr lang="ko-KR" altLang="en-US" dirty="0"/>
              <a:t>클래스 사용법</a:t>
            </a:r>
          </a:p>
          <a:p>
            <a:r>
              <a:rPr lang="en-US" altLang="ko-KR" dirty="0"/>
              <a:t>- Eclipse IDE </a:t>
            </a:r>
            <a:r>
              <a:rPr lang="ko-KR" altLang="en-US" dirty="0"/>
              <a:t>설치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다운로드 및 설치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프로젝트 </a:t>
            </a:r>
            <a:r>
              <a:rPr lang="ko-KR" altLang="en-US" dirty="0" err="1"/>
              <a:t>임포트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- Gradle</a:t>
            </a:r>
            <a:r>
              <a:rPr lang="ko-KR" altLang="en-US" dirty="0"/>
              <a:t>로 이클립스 설정 파일을 만드는 방법</a:t>
            </a:r>
          </a:p>
        </p:txBody>
      </p:sp>
    </p:spTree>
    <p:extLst>
      <p:ext uri="{BB962C8B-B14F-4D97-AF65-F5344CB8AC3E}">
        <p14:creationId xmlns:p14="http://schemas.microsoft.com/office/powerpoint/2010/main" val="122835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4F4B-4976-07B8-90FA-84D7D75B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코드를 유지보수하기 쉽게 만드는 문법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B5FA2-8158-86D6-0D9F-3DC69A4239BC}"/>
              </a:ext>
            </a:extLst>
          </p:cNvPr>
          <p:cNvSpPr txBox="1"/>
          <p:nvPr/>
        </p:nvSpPr>
        <p:spPr>
          <a:xfrm>
            <a:off x="838200" y="2876365"/>
            <a:ext cx="68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EABB5-59B3-83FE-374B-458ADA4C33D9}"/>
              </a:ext>
            </a:extLst>
          </p:cNvPr>
          <p:cNvSpPr txBox="1"/>
          <p:nvPr/>
        </p:nvSpPr>
        <p:spPr>
          <a:xfrm>
            <a:off x="2478350" y="2876365"/>
            <a:ext cx="109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FD034-5ACF-38FF-546B-51193B0920EA}"/>
              </a:ext>
            </a:extLst>
          </p:cNvPr>
          <p:cNvSpPr txBox="1"/>
          <p:nvPr/>
        </p:nvSpPr>
        <p:spPr>
          <a:xfrm>
            <a:off x="4355980" y="2876365"/>
            <a:ext cx="73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238E9-FA14-412B-F9AF-F4C7A0C097AA}"/>
              </a:ext>
            </a:extLst>
          </p:cNvPr>
          <p:cNvSpPr txBox="1"/>
          <p:nvPr/>
        </p:nvSpPr>
        <p:spPr>
          <a:xfrm>
            <a:off x="6192177" y="2876365"/>
            <a:ext cx="10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546C-B6A1-568F-E432-F332DB386EE7}"/>
              </a:ext>
            </a:extLst>
          </p:cNvPr>
          <p:cNvSpPr txBox="1"/>
          <p:nvPr/>
        </p:nvSpPr>
        <p:spPr>
          <a:xfrm>
            <a:off x="8341311" y="2876365"/>
            <a:ext cx="10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6AAEA7E-944C-9D5C-F6AB-0C5DC8C46EF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26959" y="3061031"/>
            <a:ext cx="951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542DE0-DCA5-DAEC-248D-63583057D0E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68823" y="3061031"/>
            <a:ext cx="787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889ACF-101A-5610-190D-3BA2AD4E7BA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95045" y="3061031"/>
            <a:ext cx="1097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D861D1D-68CD-9234-57DB-8A46174EFDDF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955307" y="3061031"/>
            <a:ext cx="0" cy="8053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C8054F-1B28-E10C-3951-ADA6A0F161A4}"/>
              </a:ext>
            </a:extLst>
          </p:cNvPr>
          <p:cNvSpPr txBox="1"/>
          <p:nvPr/>
        </p:nvSpPr>
        <p:spPr>
          <a:xfrm>
            <a:off x="1304278" y="3866384"/>
            <a:ext cx="13020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코드 묶기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AE4F284-A90E-912B-0B34-2FFB03AB77D1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892857" y="3061031"/>
            <a:ext cx="2590" cy="8053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B35599-C670-1864-5D23-E24168E65DEE}"/>
              </a:ext>
            </a:extLst>
          </p:cNvPr>
          <p:cNvSpPr txBox="1"/>
          <p:nvPr/>
        </p:nvSpPr>
        <p:spPr>
          <a:xfrm>
            <a:off x="3316548" y="3866384"/>
            <a:ext cx="115779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메서드</a:t>
            </a:r>
            <a:endParaRPr lang="en-US" altLang="ko-KR" dirty="0"/>
          </a:p>
          <a:p>
            <a:pPr algn="ctr"/>
            <a:r>
              <a:rPr lang="ko-KR" altLang="en-US" dirty="0"/>
              <a:t>분류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194625-3978-5F2C-6B8C-F04517BFC3E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658775" y="3063863"/>
            <a:ext cx="0" cy="8053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DB7E48-9EE9-F126-7821-3CDEBCB44FEF}"/>
              </a:ext>
            </a:extLst>
          </p:cNvPr>
          <p:cNvSpPr txBox="1"/>
          <p:nvPr/>
        </p:nvSpPr>
        <p:spPr>
          <a:xfrm>
            <a:off x="5007746" y="3869216"/>
            <a:ext cx="1302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디렉토리</a:t>
            </a:r>
            <a:endParaRPr lang="en-US" altLang="ko-KR" dirty="0"/>
          </a:p>
          <a:p>
            <a:pPr algn="ctr"/>
            <a:r>
              <a:rPr lang="ko-KR" altLang="en-US" dirty="0"/>
              <a:t>분류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EBF2F2-7156-043C-3CEA-7D0A783A914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244179" y="3061031"/>
            <a:ext cx="1097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6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2022-07-14 내용정리</vt:lpstr>
      <vt:lpstr>코드를 유지보수하기 쉽게 만드는 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2022-07-14 내용정리</dc:title>
  <dc:creator>bitcamp</dc:creator>
  <cp:lastModifiedBy>bitcamp</cp:lastModifiedBy>
  <cp:revision>3</cp:revision>
  <dcterms:created xsi:type="dcterms:W3CDTF">2022-07-14T10:04:50Z</dcterms:created>
  <dcterms:modified xsi:type="dcterms:W3CDTF">2022-07-14T11:33:12Z</dcterms:modified>
</cp:coreProperties>
</file>