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34" r:id="rId3"/>
    <p:sldId id="351" r:id="rId4"/>
    <p:sldId id="352" r:id="rId5"/>
    <p:sldId id="353" r:id="rId6"/>
    <p:sldId id="365" r:id="rId7"/>
    <p:sldId id="366" r:id="rId8"/>
    <p:sldId id="367" r:id="rId9"/>
    <p:sldId id="368" r:id="rId10"/>
    <p:sldId id="403" r:id="rId11"/>
    <p:sldId id="404" r:id="rId12"/>
    <p:sldId id="405" r:id="rId13"/>
    <p:sldId id="369" r:id="rId14"/>
    <p:sldId id="370" r:id="rId15"/>
    <p:sldId id="406" r:id="rId16"/>
    <p:sldId id="371" r:id="rId17"/>
    <p:sldId id="407" r:id="rId18"/>
    <p:sldId id="372" r:id="rId19"/>
    <p:sldId id="373" r:id="rId20"/>
    <p:sldId id="374" r:id="rId21"/>
    <p:sldId id="375" r:id="rId22"/>
    <p:sldId id="408" r:id="rId23"/>
    <p:sldId id="409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50FCFF"/>
    <a:srgbClr val="8FFFDF"/>
    <a:srgbClr val="FF00A8"/>
    <a:srgbClr val="4F94FF"/>
    <a:srgbClr val="45FF7C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2022-09-15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2B1ED-8E27-2D76-7CB7-32C951133C7D}"/>
              </a:ext>
            </a:extLst>
          </p:cNvPr>
          <p:cNvSpPr/>
          <p:nvPr/>
        </p:nvSpPr>
        <p:spPr>
          <a:xfrm>
            <a:off x="1180214" y="1105786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3434E6-4740-5D52-65FB-580CEFE22681}"/>
              </a:ext>
            </a:extLst>
          </p:cNvPr>
          <p:cNvSpPr/>
          <p:nvPr/>
        </p:nvSpPr>
        <p:spPr>
          <a:xfrm>
            <a:off x="4922875" y="1105786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8ACDB75-0C4D-CCE8-0866-1E1B8343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5500"/>
              </p:ext>
            </p:extLst>
          </p:nvPr>
        </p:nvGraphicFramePr>
        <p:xfrm>
          <a:off x="8077200" y="1229082"/>
          <a:ext cx="2934586" cy="384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</a:tblGrid>
              <a:tr h="3167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ServerApp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478815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0DAADBA-499D-A78A-E430-5DC1AF3E4B6B}"/>
              </a:ext>
            </a:extLst>
          </p:cNvPr>
          <p:cNvSpPr/>
          <p:nvPr/>
        </p:nvSpPr>
        <p:spPr>
          <a:xfrm>
            <a:off x="8335925" y="2093589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1C5A0-6AA1-F9F5-1498-555C9C178F83}"/>
              </a:ext>
            </a:extLst>
          </p:cNvPr>
          <p:cNvSpPr/>
          <p:nvPr/>
        </p:nvSpPr>
        <p:spPr>
          <a:xfrm>
            <a:off x="8335925" y="3808701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180EA2-11AD-D44F-B5F7-993F7C3535C1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2934586" y="1525772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2981C5-2A97-53AE-CAA6-DFB47472B447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5762847" y="1525772"/>
            <a:ext cx="2573078" cy="99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805F1D-765F-916E-6C06-91C0DE6FDED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5762847" y="1525772"/>
            <a:ext cx="2573078" cy="2708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381D71-6B6A-8F42-E117-104952690751}"/>
              </a:ext>
            </a:extLst>
          </p:cNvPr>
          <p:cNvSpPr/>
          <p:nvPr/>
        </p:nvSpPr>
        <p:spPr>
          <a:xfrm>
            <a:off x="1180214" y="2726067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5B203B-165B-20DC-E25D-93100CC23693}"/>
              </a:ext>
            </a:extLst>
          </p:cNvPr>
          <p:cNvSpPr/>
          <p:nvPr/>
        </p:nvSpPr>
        <p:spPr>
          <a:xfrm>
            <a:off x="4922875" y="2731952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B9BAC1-410B-8A78-18C5-450B22D3FA7E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>
            <a:off x="2934586" y="3151370"/>
            <a:ext cx="1988289" cy="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109DEE-ACB2-C9EA-D713-5D232EE366A8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 flipV="1">
            <a:off x="5762847" y="2518892"/>
            <a:ext cx="2573078" cy="63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623967-2F49-5E5A-0D63-92398B6DD5C9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>
            <a:off x="5762847" y="3151938"/>
            <a:ext cx="2573078" cy="108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4DE3F-D1DE-B798-174B-9C558875ACB1}"/>
              </a:ext>
            </a:extLst>
          </p:cNvPr>
          <p:cNvSpPr/>
          <p:nvPr/>
        </p:nvSpPr>
        <p:spPr>
          <a:xfrm>
            <a:off x="1180214" y="4358755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8EC0E0-CE26-86A1-1162-F326E042C88F}"/>
              </a:ext>
            </a:extLst>
          </p:cNvPr>
          <p:cNvSpPr/>
          <p:nvPr/>
        </p:nvSpPr>
        <p:spPr>
          <a:xfrm>
            <a:off x="4922875" y="4358755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F3F81E-61E2-C7CA-E1CB-48CBAA62C1F6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 flipV="1">
            <a:off x="2934586" y="4778741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84A55A-88C5-4240-4F53-E1291AA3D3E1}"/>
              </a:ext>
            </a:extLst>
          </p:cNvPr>
          <p:cNvCxnSpPr>
            <a:cxnSpLocks/>
            <a:stCxn id="20" idx="6"/>
            <a:endCxn id="5" idx="1"/>
          </p:cNvCxnSpPr>
          <p:nvPr/>
        </p:nvCxnSpPr>
        <p:spPr>
          <a:xfrm flipV="1">
            <a:off x="5762847" y="2518892"/>
            <a:ext cx="2573078" cy="22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CAD9D4-77E9-A8C4-06A0-E5E383A2517A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 flipV="1">
            <a:off x="5762847" y="4234004"/>
            <a:ext cx="2573078" cy="544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8493" y="1416218"/>
            <a:ext cx="6626" cy="28447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42793" y="1419458"/>
            <a:ext cx="0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3678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ClientApp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963861" y="111168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ServerApp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455886" y="199183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</p:cNvCxnSpPr>
          <p:nvPr/>
        </p:nvCxnSpPr>
        <p:spPr>
          <a:xfrm flipH="1">
            <a:off x="4455120" y="2686428"/>
            <a:ext cx="50087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192575" y="1800668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1. 1</a:t>
            </a:r>
            <a:r>
              <a:rPr kumimoji="1" lang="ko-KR" altLang="en-US" sz="1200" dirty="0" err="1"/>
              <a:t>번전송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446959" y="3218711"/>
            <a:ext cx="4949303" cy="11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756960" y="3080211"/>
            <a:ext cx="110518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번 전송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4826660" y="2529509"/>
            <a:ext cx="118031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게시판 메뉴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83564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BoardHandler</a:t>
            </a:r>
            <a:endParaRPr kumimoji="1" lang="ko-Kore-KR" altLang="en-US" sz="1400" dirty="0"/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4521F8C-193F-92FD-AFC0-733096A5193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437093" y="1416218"/>
            <a:ext cx="1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250854-2008-85FF-18AA-AC53DC1ACBB3}"/>
              </a:ext>
            </a:extLst>
          </p:cNvPr>
          <p:cNvCxnSpPr/>
          <p:nvPr/>
        </p:nvCxnSpPr>
        <p:spPr>
          <a:xfrm>
            <a:off x="6936167" y="22688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BD0F0-E074-C622-C75E-1B46C926A531}"/>
              </a:ext>
            </a:extLst>
          </p:cNvPr>
          <p:cNvSpPr txBox="1"/>
          <p:nvPr/>
        </p:nvSpPr>
        <p:spPr>
          <a:xfrm>
            <a:off x="7672856" y="2077667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execute()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EFDCB0-B0AE-CC01-4101-DA7BB422404D}"/>
              </a:ext>
            </a:extLst>
          </p:cNvPr>
          <p:cNvSpPr/>
          <p:nvPr/>
        </p:nvSpPr>
        <p:spPr>
          <a:xfrm>
            <a:off x="797442" y="459288"/>
            <a:ext cx="1583610" cy="15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메인메뉴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게시판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화면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18C039-B0E5-DE32-D699-56D5A57665B0}"/>
              </a:ext>
            </a:extLst>
          </p:cNvPr>
          <p:cNvSpPr/>
          <p:nvPr/>
        </p:nvSpPr>
        <p:spPr>
          <a:xfrm>
            <a:off x="797442" y="2664500"/>
            <a:ext cx="1583610" cy="220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게시판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목록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상세보기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등록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삭제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변경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0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65781-A0A9-6E72-E6D6-F7323F8057CD}"/>
              </a:ext>
            </a:extLst>
          </p:cNvPr>
          <p:cNvSpPr/>
          <p:nvPr/>
        </p:nvSpPr>
        <p:spPr>
          <a:xfrm>
            <a:off x="2881423" y="1818167"/>
            <a:ext cx="214777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App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C1AEF6FF-0454-1F23-C0BD-9D960214AA85}"/>
              </a:ext>
            </a:extLst>
          </p:cNvPr>
          <p:cNvSpPr/>
          <p:nvPr/>
        </p:nvSpPr>
        <p:spPr>
          <a:xfrm>
            <a:off x="595423" y="1765004"/>
            <a:ext cx="893135" cy="89313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46D0-F75A-6C0C-6978-8AE735EF39FA}"/>
              </a:ext>
            </a:extLst>
          </p:cNvPr>
          <p:cNvSpPr/>
          <p:nvPr/>
        </p:nvSpPr>
        <p:spPr>
          <a:xfrm>
            <a:off x="6422065" y="1818167"/>
            <a:ext cx="214777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 App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33B5B680-3AC2-E075-E256-03604A7C460C}"/>
              </a:ext>
            </a:extLst>
          </p:cNvPr>
          <p:cNvSpPr/>
          <p:nvPr/>
        </p:nvSpPr>
        <p:spPr>
          <a:xfrm>
            <a:off x="9718158" y="1818167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717CE-CF96-139E-0179-BBB5AE9E03B4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488558" y="2211572"/>
            <a:ext cx="1392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C4428242-C31D-1DC0-214F-ABFA34D7ABF7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5725633" y="47846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94C2949-3C5C-8060-78CD-77DFD7DF94C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5725633" y="834656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BF65F0-8175-2837-8E1C-B1B8CCD5703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8569842" y="2211572"/>
            <a:ext cx="1148316" cy="26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86C74-4FB5-016E-1CC7-21367845B599}"/>
              </a:ext>
            </a:extLst>
          </p:cNvPr>
          <p:cNvSpPr/>
          <p:nvPr/>
        </p:nvSpPr>
        <p:spPr>
          <a:xfrm>
            <a:off x="2881422" y="3179134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2966C2-D6B7-B6F0-E02D-A602217387DC}"/>
              </a:ext>
            </a:extLst>
          </p:cNvPr>
          <p:cNvSpPr/>
          <p:nvPr/>
        </p:nvSpPr>
        <p:spPr>
          <a:xfrm>
            <a:off x="6422064" y="3179134"/>
            <a:ext cx="247738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비즈니스 로직 실행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멀티스레딩</a:t>
            </a:r>
            <a:r>
              <a:rPr kumimoji="1" lang="ko-KR" altLang="en-US" sz="1400" dirty="0"/>
              <a:t>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DB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211C8-A13E-C29E-6E68-41FBF7BBEF4E}"/>
              </a:ext>
            </a:extLst>
          </p:cNvPr>
          <p:cNvSpPr/>
          <p:nvPr/>
        </p:nvSpPr>
        <p:spPr>
          <a:xfrm>
            <a:off x="9718158" y="3179133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데이터 처리</a:t>
            </a:r>
            <a:endParaRPr kumimoji="1" lang="en-US" altLang="ko-KR" sz="1400" dirty="0"/>
          </a:p>
          <a:p>
            <a:r>
              <a:rPr kumimoji="1" lang="en-US" altLang="ko-Kore-KR" sz="1400" dirty="0">
                <a:sym typeface="Wingdings" pitchFamily="2" charset="2"/>
              </a:rPr>
              <a:t> X (</a:t>
            </a:r>
            <a:r>
              <a:rPr kumimoji="1" lang="ko-KR" altLang="en-US" sz="1400" dirty="0">
                <a:sym typeface="Wingdings" pitchFamily="2" charset="2"/>
              </a:rPr>
              <a:t>개발자가 손 </a:t>
            </a:r>
            <a:r>
              <a:rPr kumimoji="1" lang="ko-KR" altLang="en-US" sz="1400" dirty="0" err="1">
                <a:sym typeface="Wingdings" pitchFamily="2" charset="2"/>
              </a:rPr>
              <a:t>안댐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AB1E4-1B9B-DFC8-2F20-A2316BEC0C30}"/>
              </a:ext>
            </a:extLst>
          </p:cNvPr>
          <p:cNvSpPr txBox="1"/>
          <p:nvPr/>
        </p:nvSpPr>
        <p:spPr>
          <a:xfrm>
            <a:off x="1874873" y="207307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E8D3-1CD2-4E68-DBA7-D1784D2D371F}"/>
              </a:ext>
            </a:extLst>
          </p:cNvPr>
          <p:cNvSpPr txBox="1"/>
          <p:nvPr/>
        </p:nvSpPr>
        <p:spPr>
          <a:xfrm>
            <a:off x="5421866" y="1257958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8ACEB-1E22-E8F2-969D-885A54B61DD0}"/>
              </a:ext>
            </a:extLst>
          </p:cNvPr>
          <p:cNvSpPr txBox="1"/>
          <p:nvPr/>
        </p:nvSpPr>
        <p:spPr>
          <a:xfrm>
            <a:off x="5421866" y="2888048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5F22-5EAE-C21F-0262-67929C892271}"/>
              </a:ext>
            </a:extLst>
          </p:cNvPr>
          <p:cNvSpPr txBox="1"/>
          <p:nvPr/>
        </p:nvSpPr>
        <p:spPr>
          <a:xfrm>
            <a:off x="5421866" y="2004721"/>
            <a:ext cx="620234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65781-A0A9-6E72-E6D6-F7323F8057CD}"/>
              </a:ext>
            </a:extLst>
          </p:cNvPr>
          <p:cNvSpPr/>
          <p:nvPr/>
        </p:nvSpPr>
        <p:spPr>
          <a:xfrm>
            <a:off x="2307266" y="1701209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C1AEF6FF-0454-1F23-C0BD-9D960214AA85}"/>
              </a:ext>
            </a:extLst>
          </p:cNvPr>
          <p:cNvSpPr/>
          <p:nvPr/>
        </p:nvSpPr>
        <p:spPr>
          <a:xfrm>
            <a:off x="21265" y="1648046"/>
            <a:ext cx="893135" cy="89313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46D0-F75A-6C0C-6978-8AE735EF39FA}"/>
              </a:ext>
            </a:extLst>
          </p:cNvPr>
          <p:cNvSpPr/>
          <p:nvPr/>
        </p:nvSpPr>
        <p:spPr>
          <a:xfrm>
            <a:off x="5847908" y="1701209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Server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33B5B680-3AC2-E075-E256-03604A7C460C}"/>
              </a:ext>
            </a:extLst>
          </p:cNvPr>
          <p:cNvSpPr/>
          <p:nvPr/>
        </p:nvSpPr>
        <p:spPr>
          <a:xfrm>
            <a:off x="10277401" y="1680978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717CE-CF96-139E-0179-BBB5AE9E03B4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914400" y="2094614"/>
            <a:ext cx="13928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C4428242-C31D-1DC0-214F-ABFA34D7ABF7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4949088" y="-69112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94C2949-3C5C-8060-78CD-77DFD7DF94C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4949088" y="717698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BF65F0-8175-2837-8E1C-B1B8CCD5703A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>
            <a:off x="9380723" y="2100964"/>
            <a:ext cx="8966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86C74-4FB5-016E-1CC7-21367845B599}"/>
              </a:ext>
            </a:extLst>
          </p:cNvPr>
          <p:cNvSpPr/>
          <p:nvPr/>
        </p:nvSpPr>
        <p:spPr>
          <a:xfrm>
            <a:off x="1997151" y="3048089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2966C2-D6B7-B6F0-E02D-A602217387DC}"/>
              </a:ext>
            </a:extLst>
          </p:cNvPr>
          <p:cNvSpPr/>
          <p:nvPr/>
        </p:nvSpPr>
        <p:spPr>
          <a:xfrm>
            <a:off x="5537793" y="3048089"/>
            <a:ext cx="247738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JAVA API </a:t>
            </a:r>
            <a:r>
              <a:rPr kumimoji="1" lang="ko-KR" altLang="en-US" sz="1400" dirty="0"/>
              <a:t>사용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네트워킹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멀티스레딩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211C8-A13E-C29E-6E68-41FBF7BBEF4E}"/>
              </a:ext>
            </a:extLst>
          </p:cNvPr>
          <p:cNvSpPr/>
          <p:nvPr/>
        </p:nvSpPr>
        <p:spPr>
          <a:xfrm>
            <a:off x="8487588" y="3048088"/>
            <a:ext cx="2021220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비즈니스 로직</a:t>
            </a:r>
            <a:endParaRPr kumimoji="1" lang="en-US" altLang="ko-KR" sz="1400" dirty="0"/>
          </a:p>
          <a:p>
            <a:r>
              <a:rPr kumimoji="1" lang="en-US" altLang="ko-KR" sz="1400" dirty="0"/>
              <a:t>(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/>
              <a:t>DB </a:t>
            </a:r>
            <a:r>
              <a:rPr kumimoji="1" lang="ko-KR" altLang="en-US" sz="1400" dirty="0"/>
              <a:t>프로그래밍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UI </a:t>
            </a:r>
            <a:r>
              <a:rPr kumimoji="1" lang="ko-KR" altLang="en-US" sz="1400" dirty="0"/>
              <a:t>기술 도입</a:t>
            </a:r>
            <a:r>
              <a:rPr kumimoji="1" lang="en-US" altLang="ko-KR" sz="1400" dirty="0"/>
              <a:t>(HTML)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AB1E4-1B9B-DFC8-2F20-A2316BEC0C30}"/>
              </a:ext>
            </a:extLst>
          </p:cNvPr>
          <p:cNvSpPr txBox="1"/>
          <p:nvPr/>
        </p:nvSpPr>
        <p:spPr>
          <a:xfrm>
            <a:off x="1300715" y="195611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E8D3-1CD2-4E68-DBA7-D1784D2D371F}"/>
              </a:ext>
            </a:extLst>
          </p:cNvPr>
          <p:cNvSpPr txBox="1"/>
          <p:nvPr/>
        </p:nvSpPr>
        <p:spPr>
          <a:xfrm>
            <a:off x="4644656" y="114100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8ACEB-1E22-E8F2-969D-885A54B61DD0}"/>
              </a:ext>
            </a:extLst>
          </p:cNvPr>
          <p:cNvSpPr txBox="1"/>
          <p:nvPr/>
        </p:nvSpPr>
        <p:spPr>
          <a:xfrm>
            <a:off x="4644656" y="277109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5F22-5EAE-C21F-0262-67929C892271}"/>
              </a:ext>
            </a:extLst>
          </p:cNvPr>
          <p:cNvSpPr txBox="1"/>
          <p:nvPr/>
        </p:nvSpPr>
        <p:spPr>
          <a:xfrm>
            <a:off x="4644656" y="1863779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5C6505-718E-234F-FA8D-F4A18DA8F38C}"/>
              </a:ext>
            </a:extLst>
          </p:cNvPr>
          <p:cNvSpPr/>
          <p:nvPr/>
        </p:nvSpPr>
        <p:spPr>
          <a:xfrm>
            <a:off x="8487588" y="1707559"/>
            <a:ext cx="89313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3FB207-F4E8-E053-333D-2EECB38540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590910" y="2094614"/>
            <a:ext cx="896678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곱하기 15">
            <a:extLst>
              <a:ext uri="{FF2B5EF4-FFF2-40B4-BE49-F238E27FC236}">
                <a16:creationId xmlns:a16="http://schemas.microsoft.com/office/drawing/2014/main" id="{65696362-00DA-783C-F613-986AD167A439}"/>
              </a:ext>
            </a:extLst>
          </p:cNvPr>
          <p:cNvSpPr/>
          <p:nvPr/>
        </p:nvSpPr>
        <p:spPr>
          <a:xfrm>
            <a:off x="1036676" y="3099554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89820-E3A2-E89A-F8F1-4E243ABC58B5}"/>
              </a:ext>
            </a:extLst>
          </p:cNvPr>
          <p:cNvSpPr txBox="1"/>
          <p:nvPr/>
        </p:nvSpPr>
        <p:spPr>
          <a:xfrm>
            <a:off x="2326390" y="4081137"/>
            <a:ext cx="1489298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할</a:t>
            </a:r>
            <a:r>
              <a:rPr kumimoji="1" lang="ko-KR" altLang="en-US" sz="1200" dirty="0"/>
              <a:t> 필요 </a:t>
            </a:r>
            <a:r>
              <a:rPr kumimoji="1" lang="en-US" altLang="ko-KR" sz="1200" dirty="0"/>
              <a:t>X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5C596A-81A4-F988-AFB7-CA79C158B6C8}"/>
              </a:ext>
            </a:extLst>
          </p:cNvPr>
          <p:cNvSpPr txBox="1"/>
          <p:nvPr/>
        </p:nvSpPr>
        <p:spPr>
          <a:xfrm>
            <a:off x="2862302" y="176865"/>
            <a:ext cx="2675491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Protocol </a:t>
            </a:r>
            <a:r>
              <a:rPr kumimoji="1" lang="ko-Kore-KR" altLang="en-US" sz="1200" dirty="0"/>
              <a:t>정의할</a:t>
            </a:r>
            <a:r>
              <a:rPr kumimoji="1" lang="ko-KR" altLang="en-US" sz="1200" dirty="0"/>
              <a:t> 필요 </a:t>
            </a:r>
            <a:r>
              <a:rPr kumimoji="1" lang="en-US" altLang="ko-KR" sz="1200" dirty="0"/>
              <a:t>X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기존의 국제 표준 프로토콜 사용</a:t>
            </a:r>
            <a:endParaRPr kumimoji="1" lang="ko-Kore-KR" altLang="en-US" sz="1200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6B47BB3-A9AC-1BED-1F6B-68AD98807955}"/>
              </a:ext>
            </a:extLst>
          </p:cNvPr>
          <p:cNvCxnSpPr>
            <a:stCxn id="35" idx="1"/>
            <a:endCxn id="24" idx="0"/>
          </p:cNvCxnSpPr>
          <p:nvPr/>
        </p:nvCxnSpPr>
        <p:spPr>
          <a:xfrm rot="10800000" flipH="1" flipV="1">
            <a:off x="2862301" y="407697"/>
            <a:ext cx="2092471" cy="1456081"/>
          </a:xfrm>
          <a:prstGeom prst="curvedConnector4">
            <a:avLst>
              <a:gd name="adj1" fmla="val -10925"/>
              <a:gd name="adj2" fmla="val 5792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7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774361" y="2339163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1031359" y="1945758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4596A6-1334-D97D-A1D0-5BAB89C37CBC}"/>
              </a:ext>
            </a:extLst>
          </p:cNvPr>
          <p:cNvSpPr/>
          <p:nvPr/>
        </p:nvSpPr>
        <p:spPr>
          <a:xfrm>
            <a:off x="4572001" y="1850065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2CCFF87D-3AA3-32E0-40AF-E18CA17F444C}"/>
              </a:ext>
            </a:extLst>
          </p:cNvPr>
          <p:cNvSpPr/>
          <p:nvPr/>
        </p:nvSpPr>
        <p:spPr>
          <a:xfrm>
            <a:off x="9324824" y="3285465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3368749" y="173899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3368749" y="2650494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3368749" y="2108328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8" y="1945754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26062C-0F96-7EC6-F2A0-1334394F640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778796" y="2339159"/>
            <a:ext cx="985652" cy="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944634" y="22006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24D080-80BE-5A4D-626B-84A4710FE83D}"/>
              </a:ext>
            </a:extLst>
          </p:cNvPr>
          <p:cNvSpPr/>
          <p:nvPr/>
        </p:nvSpPr>
        <p:spPr>
          <a:xfrm>
            <a:off x="9374075" y="1945754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8388423" y="2339159"/>
            <a:ext cx="985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8571132" y="221400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612AE-A078-AADC-C75D-6B54F6FE99A4}"/>
              </a:ext>
            </a:extLst>
          </p:cNvPr>
          <p:cNvCxnSpPr>
            <a:cxnSpLocks/>
            <a:stCxn id="23" idx="2"/>
            <a:endCxn id="4" idx="1"/>
          </p:cNvCxnSpPr>
          <p:nvPr/>
        </p:nvCxnSpPr>
        <p:spPr>
          <a:xfrm flipH="1">
            <a:off x="10186062" y="2732564"/>
            <a:ext cx="1" cy="552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A6BBAB-C7EA-9535-BBD5-33891E6F097E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030280" y="2488019"/>
            <a:ext cx="4160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81428D2E-70FE-2257-EF68-EE0DC91EDA84}"/>
              </a:ext>
            </a:extLst>
          </p:cNvPr>
          <p:cNvSpPr/>
          <p:nvPr/>
        </p:nvSpPr>
        <p:spPr>
          <a:xfrm>
            <a:off x="1499192" y="1722475"/>
            <a:ext cx="1531088" cy="1531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4AB5A0E-6CEC-EED7-7128-397406F45C5A}"/>
              </a:ext>
            </a:extLst>
          </p:cNvPr>
          <p:cNvSpPr/>
          <p:nvPr/>
        </p:nvSpPr>
        <p:spPr>
          <a:xfrm>
            <a:off x="7191155" y="1722475"/>
            <a:ext cx="1531088" cy="153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7A673-1C40-2D4D-937A-757300379F43}"/>
              </a:ext>
            </a:extLst>
          </p:cNvPr>
          <p:cNvSpPr txBox="1"/>
          <p:nvPr/>
        </p:nvSpPr>
        <p:spPr>
          <a:xfrm>
            <a:off x="4389475" y="2172123"/>
            <a:ext cx="1415902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HTTP</a:t>
            </a:r>
          </a:p>
          <a:p>
            <a:pPr algn="ctr"/>
            <a:r>
              <a:rPr kumimoji="1" lang="ko-KR" altLang="en-US" b="1" dirty="0"/>
              <a:t>통신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E8777-CDD9-F6A6-E448-5469C58F4AC6}"/>
              </a:ext>
            </a:extLst>
          </p:cNvPr>
          <p:cNvSpPr txBox="1"/>
          <p:nvPr/>
        </p:nvSpPr>
        <p:spPr>
          <a:xfrm>
            <a:off x="1578049" y="3604438"/>
            <a:ext cx="1373373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Browser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7B6CF-47FD-D18A-C9F5-B3BFA647F5CE}"/>
              </a:ext>
            </a:extLst>
          </p:cNvPr>
          <p:cNvSpPr txBox="1"/>
          <p:nvPr/>
        </p:nvSpPr>
        <p:spPr>
          <a:xfrm>
            <a:off x="7270012" y="3604437"/>
            <a:ext cx="137337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Server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6A91F5-C7FA-763F-ED11-37B10D430C83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2264736" y="3253563"/>
            <a:ext cx="0" cy="350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5E0829-2A11-190A-F42B-2CE33F0957B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7956699" y="3253563"/>
            <a:ext cx="0" cy="350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4CE183-D61C-1B25-742D-7F87EA955008}"/>
              </a:ext>
            </a:extLst>
          </p:cNvPr>
          <p:cNvSpPr txBox="1"/>
          <p:nvPr/>
        </p:nvSpPr>
        <p:spPr>
          <a:xfrm>
            <a:off x="985727" y="4231481"/>
            <a:ext cx="255801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(</a:t>
            </a:r>
            <a:r>
              <a:rPr kumimoji="1" lang="ko-KR" altLang="en-US" sz="1200" dirty="0"/>
              <a:t>거미줄과 같이 돌아다닐 수 있다</a:t>
            </a:r>
            <a:r>
              <a:rPr kumimoji="1" lang="en-US" altLang="ko-KR" sz="1200" dirty="0"/>
              <a:t>.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DBD424-FA01-8A47-3D72-4D955B8EF2D5}"/>
              </a:ext>
            </a:extLst>
          </p:cNvPr>
          <p:cNvCxnSpPr>
            <a:stCxn id="16" idx="0"/>
            <a:endCxn id="9" idx="2"/>
          </p:cNvCxnSpPr>
          <p:nvPr/>
        </p:nvCxnSpPr>
        <p:spPr>
          <a:xfrm flipV="1">
            <a:off x="2264735" y="3881437"/>
            <a:ext cx="1" cy="350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326742-CDA4-AF71-D6BF-1B1D73E2C34A}"/>
              </a:ext>
            </a:extLst>
          </p:cNvPr>
          <p:cNvSpPr/>
          <p:nvPr/>
        </p:nvSpPr>
        <p:spPr>
          <a:xfrm>
            <a:off x="6727751" y="4668244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S1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776F16A-6A17-A730-7D24-2F964608F5EB}"/>
              </a:ext>
            </a:extLst>
          </p:cNvPr>
          <p:cNvSpPr/>
          <p:nvPr/>
        </p:nvSpPr>
        <p:spPr>
          <a:xfrm>
            <a:off x="8372254" y="5210505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3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6C439C-1A1B-0FC8-E198-1B5A52262E0D}"/>
              </a:ext>
            </a:extLst>
          </p:cNvPr>
          <p:cNvSpPr/>
          <p:nvPr/>
        </p:nvSpPr>
        <p:spPr>
          <a:xfrm>
            <a:off x="9910430" y="4125983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4</a:t>
            </a:r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6902EAF-CC64-6F63-157B-E487AE3C2B37}"/>
              </a:ext>
            </a:extLst>
          </p:cNvPr>
          <p:cNvSpPr/>
          <p:nvPr/>
        </p:nvSpPr>
        <p:spPr>
          <a:xfrm>
            <a:off x="7028121" y="5883900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2</a:t>
            </a:r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927EBA-EA1E-D5C1-57FB-5FD213901A1D}"/>
              </a:ext>
            </a:extLst>
          </p:cNvPr>
          <p:cNvSpPr/>
          <p:nvPr/>
        </p:nvSpPr>
        <p:spPr>
          <a:xfrm>
            <a:off x="10675974" y="5033295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5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1478EB-EE98-2B39-30C9-DE9A9B68A551}"/>
              </a:ext>
            </a:extLst>
          </p:cNvPr>
          <p:cNvSpPr txBox="1"/>
          <p:nvPr/>
        </p:nvSpPr>
        <p:spPr>
          <a:xfrm>
            <a:off x="4133407" y="5745400"/>
            <a:ext cx="1373373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Client</a:t>
            </a:r>
            <a:endParaRPr kumimoji="1" lang="ko-Kore-KR" altLang="en-US" sz="1200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291895B2-762B-2A14-CBC8-A8AC9793F4B1}"/>
              </a:ext>
            </a:extLst>
          </p:cNvPr>
          <p:cNvCxnSpPr>
            <a:stCxn id="25" idx="0"/>
            <a:endCxn id="19" idx="2"/>
          </p:cNvCxnSpPr>
          <p:nvPr/>
        </p:nvCxnSpPr>
        <p:spPr>
          <a:xfrm rot="5400000" flipH="1" flipV="1">
            <a:off x="5370910" y="4388560"/>
            <a:ext cx="806025" cy="190765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8EDA0D30-CB69-9331-E613-ABDD89C12A2F}"/>
              </a:ext>
            </a:extLst>
          </p:cNvPr>
          <p:cNvCxnSpPr>
            <a:cxnSpLocks/>
            <a:stCxn id="19" idx="4"/>
            <a:endCxn id="22" idx="2"/>
          </p:cNvCxnSpPr>
          <p:nvPr/>
        </p:nvCxnSpPr>
        <p:spPr>
          <a:xfrm rot="16200000" flipH="1">
            <a:off x="6541238" y="5668148"/>
            <a:ext cx="944526" cy="292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EE61F8E-3094-7793-9C4C-8C5F9102FB8A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7570382" y="5481636"/>
            <a:ext cx="801872" cy="673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D948A0B-A027-C9F7-3F81-D462B6778B76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8914515" y="4397114"/>
            <a:ext cx="995915" cy="10845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1EFC19C-C28D-5C07-4AB8-FC97173F548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10452691" y="4397114"/>
            <a:ext cx="223283" cy="9073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04410B71-E748-81C4-9186-1C8677313ECE}"/>
              </a:ext>
            </a:extLst>
          </p:cNvPr>
          <p:cNvCxnSpPr>
            <a:cxnSpLocks/>
            <a:stCxn id="23" idx="4"/>
            <a:endCxn id="20" idx="4"/>
          </p:cNvCxnSpPr>
          <p:nvPr/>
        </p:nvCxnSpPr>
        <p:spPr>
          <a:xfrm rot="5400000">
            <a:off x="9706640" y="4512301"/>
            <a:ext cx="177210" cy="2303720"/>
          </a:xfrm>
          <a:prstGeom prst="curvedConnector3">
            <a:avLst>
              <a:gd name="adj1" fmla="val 22899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05FFA490-98EA-C3E4-5094-6B35DC7452AE}"/>
              </a:ext>
            </a:extLst>
          </p:cNvPr>
          <p:cNvCxnSpPr>
            <a:cxnSpLocks/>
            <a:stCxn id="21" idx="0"/>
            <a:endCxn id="19" idx="6"/>
          </p:cNvCxnSpPr>
          <p:nvPr/>
        </p:nvCxnSpPr>
        <p:spPr>
          <a:xfrm rot="16200000" flipH="1" flipV="1">
            <a:off x="8319091" y="3076904"/>
            <a:ext cx="813392" cy="2911549"/>
          </a:xfrm>
          <a:prstGeom prst="curvedConnector4">
            <a:avLst>
              <a:gd name="adj1" fmla="val -28105"/>
              <a:gd name="adj2" fmla="val 5465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F80E5E-4825-38D0-630D-724BC4744F25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 flipH="1" flipV="1">
            <a:off x="7861447" y="4106048"/>
            <a:ext cx="1757917" cy="2882309"/>
          </a:xfrm>
          <a:prstGeom prst="curvedConnector3">
            <a:avLst>
              <a:gd name="adj1" fmla="val -1300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8C312A05-068C-2043-5ADC-4ED43AD20125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 rot="16200000" flipH="1">
            <a:off x="7877286" y="4444406"/>
            <a:ext cx="79412" cy="1452785"/>
          </a:xfrm>
          <a:prstGeom prst="curvedConnector5">
            <a:avLst>
              <a:gd name="adj1" fmla="val 287866"/>
              <a:gd name="adj2" fmla="val 43402"/>
              <a:gd name="adj3" fmla="val -18786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8BA744-2D9F-328F-55AF-8F9AB8858DAB}"/>
              </a:ext>
            </a:extLst>
          </p:cNvPr>
          <p:cNvSpPr txBox="1"/>
          <p:nvPr/>
        </p:nvSpPr>
        <p:spPr>
          <a:xfrm>
            <a:off x="3537984" y="6149162"/>
            <a:ext cx="255801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링크를 타며 이리저리 돌아다님</a:t>
            </a:r>
            <a:endParaRPr kumimoji="1" lang="ko-Kore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DE4E31-CC89-84C2-D04C-753A6296899B}"/>
              </a:ext>
            </a:extLst>
          </p:cNvPr>
          <p:cNvSpPr txBox="1"/>
          <p:nvPr/>
        </p:nvSpPr>
        <p:spPr>
          <a:xfrm>
            <a:off x="8195930" y="4451828"/>
            <a:ext cx="1373373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browsing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ED6EF4B-D0FD-469E-FD2E-A58CDA90053F}"/>
              </a:ext>
            </a:extLst>
          </p:cNvPr>
          <p:cNvSpPr/>
          <p:nvPr/>
        </p:nvSpPr>
        <p:spPr>
          <a:xfrm>
            <a:off x="1499192" y="1722475"/>
            <a:ext cx="1531088" cy="1531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986997-CFD9-6780-1C3B-CD917D5A3F0A}"/>
              </a:ext>
            </a:extLst>
          </p:cNvPr>
          <p:cNvSpPr/>
          <p:nvPr/>
        </p:nvSpPr>
        <p:spPr>
          <a:xfrm>
            <a:off x="7191155" y="1722475"/>
            <a:ext cx="1531088" cy="153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9E035-1C0B-5245-C671-F967B5F4646F}"/>
              </a:ext>
            </a:extLst>
          </p:cNvPr>
          <p:cNvSpPr txBox="1"/>
          <p:nvPr/>
        </p:nvSpPr>
        <p:spPr>
          <a:xfrm>
            <a:off x="4389475" y="2172123"/>
            <a:ext cx="1415902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HTTP</a:t>
            </a:r>
          </a:p>
          <a:p>
            <a:pPr algn="ctr"/>
            <a:r>
              <a:rPr kumimoji="1" lang="ko-KR" altLang="en-US" b="1" dirty="0"/>
              <a:t>통신</a:t>
            </a:r>
            <a:endParaRPr kumimoji="1" lang="ko-Kore-KR" altLang="en-US" b="1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CB5EEA1-F5B0-9054-DEE6-D55AC0E1605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5110717" y="-1123506"/>
            <a:ext cx="12700" cy="569196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8FCFA3AF-05F8-E288-4CF3-661C3851BEC0}"/>
              </a:ext>
            </a:extLst>
          </p:cNvPr>
          <p:cNvCxnSpPr>
            <a:cxnSpLocks/>
            <a:stCxn id="4" idx="4"/>
            <a:endCxn id="3" idx="4"/>
          </p:cNvCxnSpPr>
          <p:nvPr/>
        </p:nvCxnSpPr>
        <p:spPr>
          <a:xfrm rot="5400000">
            <a:off x="5110718" y="407582"/>
            <a:ext cx="12700" cy="569196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C0E68C-A497-74BF-A019-B59CDB92094F}"/>
              </a:ext>
            </a:extLst>
          </p:cNvPr>
          <p:cNvSpPr txBox="1"/>
          <p:nvPr/>
        </p:nvSpPr>
        <p:spPr>
          <a:xfrm>
            <a:off x="4273919" y="1355977"/>
            <a:ext cx="1647013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/</a:t>
            </a:r>
            <a:r>
              <a:rPr kumimoji="1" lang="en-US" altLang="ko-KR" sz="1200" dirty="0" err="1"/>
              <a:t>index.html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2" name="한쪽 모서리는 잘리고 다른 쪽 모서리는 둥근 사각형 11">
            <a:extLst>
              <a:ext uri="{FF2B5EF4-FFF2-40B4-BE49-F238E27FC236}">
                <a16:creationId xmlns:a16="http://schemas.microsoft.com/office/drawing/2014/main" id="{519525F2-E1DD-1BF9-F18F-4A788653A168}"/>
              </a:ext>
            </a:extLst>
          </p:cNvPr>
          <p:cNvSpPr/>
          <p:nvPr/>
        </p:nvSpPr>
        <p:spPr>
          <a:xfrm>
            <a:off x="4842761" y="3259914"/>
            <a:ext cx="633005" cy="54861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HTML</a:t>
            </a:r>
            <a:endParaRPr kumimoji="1" lang="ko-Kore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2D2CD1-866E-BFDB-3725-B739D39CD4AB}"/>
              </a:ext>
            </a:extLst>
          </p:cNvPr>
          <p:cNvSpPr/>
          <p:nvPr/>
        </p:nvSpPr>
        <p:spPr>
          <a:xfrm>
            <a:off x="10008044" y="569167"/>
            <a:ext cx="89313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D2A1DE-F7B9-CFAD-CD2A-0246DE2A78A7}"/>
              </a:ext>
            </a:extLst>
          </p:cNvPr>
          <p:cNvCxnSpPr>
            <a:stCxn id="4" idx="7"/>
            <a:endCxn id="13" idx="1"/>
          </p:cNvCxnSpPr>
          <p:nvPr/>
        </p:nvCxnSpPr>
        <p:spPr>
          <a:xfrm flipV="1">
            <a:off x="8498020" y="962572"/>
            <a:ext cx="1510024" cy="98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24C1B3-66A2-CF9C-34AB-FB3603969491}"/>
              </a:ext>
            </a:extLst>
          </p:cNvPr>
          <p:cNvSpPr txBox="1"/>
          <p:nvPr/>
        </p:nvSpPr>
        <p:spPr>
          <a:xfrm>
            <a:off x="8936529" y="1316135"/>
            <a:ext cx="63300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ko-Kore-KR" altLang="en-US" sz="1200" dirty="0"/>
          </a:p>
        </p:txBody>
      </p:sp>
      <p:sp>
        <p:nvSpPr>
          <p:cNvPr id="17" name="한쪽 모서리는 잘리고 다른 쪽 모서리는 둥근 사각형 16">
            <a:extLst>
              <a:ext uri="{FF2B5EF4-FFF2-40B4-BE49-F238E27FC236}">
                <a16:creationId xmlns:a16="http://schemas.microsoft.com/office/drawing/2014/main" id="{311E4AAB-D394-EF19-273C-305D8864C032}"/>
              </a:ext>
            </a:extLst>
          </p:cNvPr>
          <p:cNvSpPr/>
          <p:nvPr/>
        </p:nvSpPr>
        <p:spPr>
          <a:xfrm>
            <a:off x="7493062" y="4010777"/>
            <a:ext cx="1071514" cy="1301813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70E7416-368F-CE1F-9491-0F4FC41033C2}"/>
              </a:ext>
            </a:extLst>
          </p:cNvPr>
          <p:cNvSpPr/>
          <p:nvPr/>
        </p:nvSpPr>
        <p:spPr>
          <a:xfrm>
            <a:off x="6390167" y="5541865"/>
            <a:ext cx="1477926" cy="1124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Application</a:t>
            </a:r>
          </a:p>
          <a:p>
            <a:pPr algn="ctr"/>
            <a:r>
              <a:rPr kumimoji="1" lang="ko-KR" altLang="en-US" sz="1600" dirty="0"/>
              <a:t>프로그래밍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방문자수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>
                <a:sym typeface="Wingdings" pitchFamily="2" charset="2"/>
              </a:rPr>
              <a:t></a:t>
            </a:r>
            <a:r>
              <a:rPr kumimoji="1" lang="ko-Kore-KR" altLang="en-US" sz="1600" dirty="0">
                <a:sym typeface="Wingdings" pitchFamily="2" charset="2"/>
              </a:rPr>
              <a:t> 그림</a:t>
            </a:r>
            <a:r>
              <a:rPr kumimoji="1" lang="en-US" altLang="ko-Kore-KR" sz="1600" dirty="0">
                <a:sym typeface="Wingdings" pitchFamily="2" charset="2"/>
              </a:rPr>
              <a:t>(</a:t>
            </a:r>
            <a:r>
              <a:rPr kumimoji="1" lang="en-US" altLang="ko-KR" sz="1600" dirty="0">
                <a:sym typeface="Wingdings" pitchFamily="2" charset="2"/>
              </a:rPr>
              <a:t>.gif)</a:t>
            </a:r>
            <a:endParaRPr kumimoji="1" lang="ko-Kore-KR" altLang="en-US" sz="1600" dirty="0"/>
          </a:p>
        </p:txBody>
      </p:sp>
      <p:sp>
        <p:nvSpPr>
          <p:cNvPr id="19" name="대각선 방향의 모서리가 둥근 사각형 18">
            <a:extLst>
              <a:ext uri="{FF2B5EF4-FFF2-40B4-BE49-F238E27FC236}">
                <a16:creationId xmlns:a16="http://schemas.microsoft.com/office/drawing/2014/main" id="{CEF2FF83-2450-18D5-E484-D81EFA51B833}"/>
              </a:ext>
            </a:extLst>
          </p:cNvPr>
          <p:cNvSpPr/>
          <p:nvPr/>
        </p:nvSpPr>
        <p:spPr>
          <a:xfrm>
            <a:off x="1254643" y="3802883"/>
            <a:ext cx="2020185" cy="1653687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 page</a:t>
            </a:r>
          </a:p>
          <a:p>
            <a:pPr algn="ctr"/>
            <a:r>
              <a:rPr kumimoji="1" lang="en-US" altLang="ko-Kore-KR" dirty="0"/>
              <a:t>-----------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-----------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-----------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[</a:t>
            </a:r>
            <a:r>
              <a:rPr kumimoji="1" lang="ko-KR" altLang="en-US" dirty="0"/>
              <a:t>그림</a:t>
            </a:r>
            <a:r>
              <a:rPr kumimoji="1" lang="en-US" altLang="ko-KR" dirty="0"/>
              <a:t>]</a:t>
            </a:r>
            <a:r>
              <a:rPr kumimoji="1" lang="en-US" altLang="ko-KR" sz="1050" dirty="0">
                <a:solidFill>
                  <a:prstClr val="white"/>
                </a:solidFill>
              </a:rPr>
              <a:t> (</a:t>
            </a:r>
            <a:r>
              <a:rPr kumimoji="1" lang="ko-KR" altLang="en-US" sz="1050" dirty="0">
                <a:solidFill>
                  <a:prstClr val="white"/>
                </a:solidFill>
              </a:rPr>
              <a:t>방문자수 정보</a:t>
            </a:r>
            <a:r>
              <a:rPr kumimoji="1" lang="en-US" altLang="ko-KR" sz="1050" dirty="0">
                <a:solidFill>
                  <a:prstClr val="white"/>
                </a:solidFill>
              </a:rPr>
              <a:t>)</a:t>
            </a:r>
            <a:endParaRPr kumimoji="1" lang="en-US" altLang="ko-Kore-KR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B1AD04E2-98BA-B318-5E6A-35F97E8E0E0D}"/>
              </a:ext>
            </a:extLst>
          </p:cNvPr>
          <p:cNvCxnSpPr>
            <a:stCxn id="18" idx="1"/>
          </p:cNvCxnSpPr>
          <p:nvPr/>
        </p:nvCxnSpPr>
        <p:spPr>
          <a:xfrm rot="10800000">
            <a:off x="3115341" y="5231220"/>
            <a:ext cx="3274827" cy="87302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3D7DD4D7-9F63-5F40-7CC4-B37D249F40F9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rot="5400000">
            <a:off x="7552631" y="5628052"/>
            <a:ext cx="791650" cy="160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E87F6F9-EE5C-7BF5-E1D1-F5A84B674890}"/>
              </a:ext>
            </a:extLst>
          </p:cNvPr>
          <p:cNvCxnSpPr>
            <a:cxnSpLocks/>
            <a:stCxn id="4" idx="6"/>
            <a:endCxn id="18" idx="3"/>
          </p:cNvCxnSpPr>
          <p:nvPr/>
        </p:nvCxnSpPr>
        <p:spPr>
          <a:xfrm flipH="1">
            <a:off x="7868093" y="2488019"/>
            <a:ext cx="854150" cy="3616221"/>
          </a:xfrm>
          <a:prstGeom prst="curvedConnector3">
            <a:avLst>
              <a:gd name="adj1" fmla="val -267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2ADB37-00E0-438A-32A4-947A40D6382E}"/>
              </a:ext>
            </a:extLst>
          </p:cNvPr>
          <p:cNvCxnSpPr>
            <a:cxnSpLocks/>
            <a:stCxn id="4" idx="4"/>
            <a:endCxn id="17" idx="3"/>
          </p:cNvCxnSpPr>
          <p:nvPr/>
        </p:nvCxnSpPr>
        <p:spPr>
          <a:xfrm>
            <a:off x="7956699" y="3253563"/>
            <a:ext cx="72120" cy="75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7ED058-C671-1B21-05BC-4BC3856A19B5}"/>
              </a:ext>
            </a:extLst>
          </p:cNvPr>
          <p:cNvSpPr txBox="1"/>
          <p:nvPr/>
        </p:nvSpPr>
        <p:spPr>
          <a:xfrm>
            <a:off x="8766176" y="3290500"/>
            <a:ext cx="113273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실행해서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결과를 리턴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BBB23-95C6-72E9-3948-DEE07E63C5FA}"/>
              </a:ext>
            </a:extLst>
          </p:cNvPr>
          <p:cNvSpPr txBox="1"/>
          <p:nvPr/>
        </p:nvSpPr>
        <p:spPr>
          <a:xfrm>
            <a:off x="6650014" y="3564208"/>
            <a:ext cx="175922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읽어서 그대로 리턴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972D-1403-1200-FC13-075E8FE7711D}"/>
              </a:ext>
            </a:extLst>
          </p:cNvPr>
          <p:cNvSpPr txBox="1"/>
          <p:nvPr/>
        </p:nvSpPr>
        <p:spPr>
          <a:xfrm>
            <a:off x="7908250" y="4903430"/>
            <a:ext cx="96358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정적파일</a:t>
            </a:r>
            <a:endParaRPr kumimoji="1" lang="ko-Kore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94341F-E2AD-A6CC-BF29-DE6CEB36EB8F}"/>
              </a:ext>
            </a:extLst>
          </p:cNvPr>
          <p:cNvCxnSpPr>
            <a:cxnSpLocks/>
            <a:stCxn id="12" idx="1"/>
            <a:endCxn id="19" idx="0"/>
          </p:cNvCxnSpPr>
          <p:nvPr/>
        </p:nvCxnSpPr>
        <p:spPr>
          <a:xfrm flipH="1">
            <a:off x="3274828" y="3808524"/>
            <a:ext cx="1884436" cy="821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EADB2-ECA1-7C06-550A-68DE75FEECB9}"/>
              </a:ext>
            </a:extLst>
          </p:cNvPr>
          <p:cNvSpPr/>
          <p:nvPr/>
        </p:nvSpPr>
        <p:spPr>
          <a:xfrm>
            <a:off x="3136603" y="1935126"/>
            <a:ext cx="5475767" cy="563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http://localhost:8888/board/</a:t>
            </a:r>
            <a:r>
              <a:rPr kumimoji="1" lang="en-US" altLang="ko-Kore-KR" sz="2000" dirty="0" err="1"/>
              <a:t>detail?no</a:t>
            </a:r>
            <a:r>
              <a:rPr kumimoji="1" lang="en-US" altLang="ko-Kore-KR" sz="2000" dirty="0"/>
              <a:t>=2</a:t>
            </a:r>
            <a:endParaRPr kumimoji="1" lang="ko-Kore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97606-A3FE-5345-8A06-8876C7CC0E75}"/>
              </a:ext>
            </a:extLst>
          </p:cNvPr>
          <p:cNvSpPr/>
          <p:nvPr/>
        </p:nvSpPr>
        <p:spPr>
          <a:xfrm>
            <a:off x="2772551" y="2870791"/>
            <a:ext cx="1137683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scheme</a:t>
            </a:r>
          </a:p>
          <a:p>
            <a:pPr algn="ctr"/>
            <a:r>
              <a:rPr kumimoji="1" lang="en-US" altLang="ko-Kore-KR" dirty="0"/>
              <a:t>protocol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EBC4F8-68D0-0004-15F2-82ACC1164643}"/>
              </a:ext>
            </a:extLst>
          </p:cNvPr>
          <p:cNvSpPr/>
          <p:nvPr/>
        </p:nvSpPr>
        <p:spPr>
          <a:xfrm>
            <a:off x="4138723" y="2870791"/>
            <a:ext cx="1297171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hostname</a:t>
            </a:r>
          </a:p>
          <a:p>
            <a:pPr algn="ctr"/>
            <a:r>
              <a:rPr kumimoji="1" lang="en-US" altLang="ko-Kore-KR" dirty="0" err="1"/>
              <a:t>ip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B42F17-6338-0A3C-B6AB-6C8E0CEB4423}"/>
              </a:ext>
            </a:extLst>
          </p:cNvPr>
          <p:cNvSpPr/>
          <p:nvPr/>
        </p:nvSpPr>
        <p:spPr>
          <a:xfrm>
            <a:off x="5527158" y="2870791"/>
            <a:ext cx="1137683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portNum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C959DC-9ECF-7F2F-27AC-15E871C930E8}"/>
              </a:ext>
            </a:extLst>
          </p:cNvPr>
          <p:cNvSpPr/>
          <p:nvPr/>
        </p:nvSpPr>
        <p:spPr>
          <a:xfrm>
            <a:off x="6791991" y="2876103"/>
            <a:ext cx="1137683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resource path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98D123-10B1-5D99-AC7C-BA8D39585A9C}"/>
              </a:ext>
            </a:extLst>
          </p:cNvPr>
          <p:cNvSpPr/>
          <p:nvPr/>
        </p:nvSpPr>
        <p:spPr>
          <a:xfrm>
            <a:off x="8056824" y="2870791"/>
            <a:ext cx="1623235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query String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2F55F1-BD7D-3D8C-7B88-6A50624834D2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3341393" y="2413590"/>
            <a:ext cx="42785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132EBF-9D49-7197-E6CD-A5FFCFA67080}"/>
              </a:ext>
            </a:extLst>
          </p:cNvPr>
          <p:cNvSpPr/>
          <p:nvPr/>
        </p:nvSpPr>
        <p:spPr>
          <a:xfrm>
            <a:off x="3498113" y="2052083"/>
            <a:ext cx="542260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3C167C-F0B5-BBCA-3BB1-34E9D7AD1A41}"/>
              </a:ext>
            </a:extLst>
          </p:cNvPr>
          <p:cNvSpPr/>
          <p:nvPr/>
        </p:nvSpPr>
        <p:spPr>
          <a:xfrm>
            <a:off x="4247706" y="2052083"/>
            <a:ext cx="1079206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25386F-8292-DEC7-5AD8-A5772DCDBBDC}"/>
              </a:ext>
            </a:extLst>
          </p:cNvPr>
          <p:cNvSpPr/>
          <p:nvPr/>
        </p:nvSpPr>
        <p:spPr>
          <a:xfrm>
            <a:off x="5350832" y="2052083"/>
            <a:ext cx="582135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1A058A-BEB1-A7DE-D35C-A2751F8F418E}"/>
              </a:ext>
            </a:extLst>
          </p:cNvPr>
          <p:cNvSpPr/>
          <p:nvPr/>
        </p:nvSpPr>
        <p:spPr>
          <a:xfrm>
            <a:off x="5967967" y="2052082"/>
            <a:ext cx="1496089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BDA0AE-D23D-5D99-024F-CDD8606B1EF5}"/>
              </a:ext>
            </a:extLst>
          </p:cNvPr>
          <p:cNvSpPr/>
          <p:nvPr/>
        </p:nvSpPr>
        <p:spPr>
          <a:xfrm>
            <a:off x="7562851" y="2068030"/>
            <a:ext cx="688014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3CDF7A-14D8-D83E-BEE2-B50D0969E791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4787309" y="2413590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E3F6F3-5CBD-FF22-4ECE-E7CDFA1F51A7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>
            <a:off x="5641900" y="2413590"/>
            <a:ext cx="45410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4AD79A-135E-CCD8-BB03-43A6A5EE6F86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>
            <a:off x="6716012" y="2413589"/>
            <a:ext cx="644821" cy="46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F844101-53BA-09ED-1881-777A170D3F6D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>
            <a:off x="7906858" y="2429537"/>
            <a:ext cx="961584" cy="441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C354FB-357E-3FF6-8DC9-631CDD5BF4E4}"/>
              </a:ext>
            </a:extLst>
          </p:cNvPr>
          <p:cNvSpPr/>
          <p:nvPr/>
        </p:nvSpPr>
        <p:spPr>
          <a:xfrm>
            <a:off x="2413592" y="3965945"/>
            <a:ext cx="1496642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getScheme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D16E3E-875B-7BF3-1B6A-59439009BFB4}"/>
              </a:ext>
            </a:extLst>
          </p:cNvPr>
          <p:cNvSpPr/>
          <p:nvPr/>
        </p:nvSpPr>
        <p:spPr>
          <a:xfrm>
            <a:off x="4144040" y="3965945"/>
            <a:ext cx="1297171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getHost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905A11-29CD-9C23-7B42-D5A80B00FD02}"/>
              </a:ext>
            </a:extLst>
          </p:cNvPr>
          <p:cNvSpPr/>
          <p:nvPr/>
        </p:nvSpPr>
        <p:spPr>
          <a:xfrm>
            <a:off x="5532475" y="3965945"/>
            <a:ext cx="1137683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getPort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9887DC-44FA-59D1-9D42-5D733571D1DC}"/>
              </a:ext>
            </a:extLst>
          </p:cNvPr>
          <p:cNvSpPr/>
          <p:nvPr/>
        </p:nvSpPr>
        <p:spPr>
          <a:xfrm>
            <a:off x="6797308" y="3971257"/>
            <a:ext cx="1137683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getPath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069AF2E-5D93-9179-16EC-CCE21AE0E971}"/>
              </a:ext>
            </a:extLst>
          </p:cNvPr>
          <p:cNvSpPr/>
          <p:nvPr/>
        </p:nvSpPr>
        <p:spPr>
          <a:xfrm>
            <a:off x="8062141" y="3965945"/>
            <a:ext cx="1623235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getQuery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17C7BB-24FE-70EB-F90B-537F9FFA749F}"/>
              </a:ext>
            </a:extLst>
          </p:cNvPr>
          <p:cNvSpPr/>
          <p:nvPr/>
        </p:nvSpPr>
        <p:spPr>
          <a:xfrm>
            <a:off x="683144" y="4077587"/>
            <a:ext cx="1496642" cy="563525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URI Class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50554" y="2339159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7552" y="1945754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2CCFF87D-3AA3-32E0-40AF-E18CA17F444C}"/>
              </a:ext>
            </a:extLst>
          </p:cNvPr>
          <p:cNvSpPr/>
          <p:nvPr/>
        </p:nvSpPr>
        <p:spPr>
          <a:xfrm>
            <a:off x="10297012" y="5569239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2242729" y="1773122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2242729" y="26504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2344942" y="2108324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7" y="1945754"/>
            <a:ext cx="220154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</a:t>
            </a:r>
            <a:r>
              <a:rPr kumimoji="1" lang="en-US" altLang="ko-Kore-KR" sz="1400" dirty="0" err="1"/>
              <a:t>HttpHandler</a:t>
            </a:r>
            <a:r>
              <a:rPr kumimoji="1" lang="en-US" altLang="ko-Kore-KR" sz="1400" dirty="0"/>
              <a:t>&gt;&gt;</a:t>
            </a:r>
          </a:p>
          <a:p>
            <a:pPr algn="ctr"/>
            <a:r>
              <a:rPr kumimoji="1" lang="en-US" altLang="ko-Kore-KR" dirty="0" err="1"/>
              <a:t>MyHttpHandler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156321" y="1969824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3. handle()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24D080-80BE-5A4D-626B-84A4710FE83D}"/>
              </a:ext>
            </a:extLst>
          </p:cNvPr>
          <p:cNvSpPr/>
          <p:nvPr/>
        </p:nvSpPr>
        <p:spPr>
          <a:xfrm>
            <a:off x="10346263" y="4133835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8965994" y="2339159"/>
            <a:ext cx="1289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9300807" y="220065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612AE-A078-AADC-C75D-6B54F6FE99A4}"/>
              </a:ext>
            </a:extLst>
          </p:cNvPr>
          <p:cNvCxnSpPr>
            <a:cxnSpLocks/>
            <a:stCxn id="23" idx="2"/>
            <a:endCxn id="4" idx="1"/>
          </p:cNvCxnSpPr>
          <p:nvPr/>
        </p:nvCxnSpPr>
        <p:spPr>
          <a:xfrm flipH="1">
            <a:off x="11158250" y="4920645"/>
            <a:ext cx="1" cy="648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9D411-0BD6-F534-C674-D5AF186870C0}"/>
              </a:ext>
            </a:extLst>
          </p:cNvPr>
          <p:cNvSpPr/>
          <p:nvPr/>
        </p:nvSpPr>
        <p:spPr>
          <a:xfrm>
            <a:off x="3548194" y="1850061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F6667D-9990-398B-C301-C5340DA4B2B8}"/>
              </a:ext>
            </a:extLst>
          </p:cNvPr>
          <p:cNvSpPr/>
          <p:nvPr/>
        </p:nvSpPr>
        <p:spPr>
          <a:xfrm>
            <a:off x="3493284" y="1494147"/>
            <a:ext cx="13166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HTTP Server</a:t>
            </a:r>
            <a:endParaRPr kumimoji="1" lang="ko-Kore-KR" altLang="en-US" sz="14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B88F310-DD43-280F-B86A-8F284FBF33D0}"/>
              </a:ext>
            </a:extLst>
          </p:cNvPr>
          <p:cNvSpPr/>
          <p:nvPr/>
        </p:nvSpPr>
        <p:spPr>
          <a:xfrm>
            <a:off x="4851282" y="3599125"/>
            <a:ext cx="2124276" cy="52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HTTPExchange</a:t>
            </a:r>
            <a:endParaRPr kumimoji="1" lang="ko-Kore-KR" altLang="en-US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BFBB2BD6-C14A-A225-8576-663DD3D900FC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6856860" y="2851263"/>
            <a:ext cx="1127061" cy="889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263C3138-B23F-34AE-71CE-69B43738B798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3991069" y="2999412"/>
            <a:ext cx="1020736" cy="6996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2816F0-0750-C594-5B16-DAD5CD57B2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754989" y="2339159"/>
            <a:ext cx="2009458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6F102D-23B8-5345-04BA-2356728EA916}"/>
              </a:ext>
            </a:extLst>
          </p:cNvPr>
          <p:cNvSpPr txBox="1"/>
          <p:nvPr/>
        </p:nvSpPr>
        <p:spPr>
          <a:xfrm>
            <a:off x="5156321" y="2431489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B1D8B-1C28-E10B-2D21-EEDA8F9C8326}"/>
              </a:ext>
            </a:extLst>
          </p:cNvPr>
          <p:cNvSpPr txBox="1"/>
          <p:nvPr/>
        </p:nvSpPr>
        <p:spPr>
          <a:xfrm>
            <a:off x="3744945" y="3194803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36D000-6F6F-80E2-9A3D-134E9895DDCC}"/>
              </a:ext>
            </a:extLst>
          </p:cNvPr>
          <p:cNvSpPr txBox="1"/>
          <p:nvPr/>
        </p:nvSpPr>
        <p:spPr>
          <a:xfrm>
            <a:off x="7504991" y="3189205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9E37F5-D48E-4AF7-3DC9-90E524BFA215}"/>
              </a:ext>
            </a:extLst>
          </p:cNvPr>
          <p:cNvSpPr/>
          <p:nvPr/>
        </p:nvSpPr>
        <p:spPr>
          <a:xfrm>
            <a:off x="10255855" y="1945754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6419B-C75D-7378-E298-7529BE32914A}"/>
              </a:ext>
            </a:extLst>
          </p:cNvPr>
          <p:cNvCxnSpPr>
            <a:cxnSpLocks/>
            <a:stCxn id="49" idx="2"/>
            <a:endCxn id="23" idx="0"/>
          </p:cNvCxnSpPr>
          <p:nvPr/>
        </p:nvCxnSpPr>
        <p:spPr>
          <a:xfrm>
            <a:off x="11158249" y="2732564"/>
            <a:ext cx="2" cy="140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62A341-FA91-0A7C-8D0E-BD5465FD50AB}"/>
              </a:ext>
            </a:extLst>
          </p:cNvPr>
          <p:cNvSpPr txBox="1"/>
          <p:nvPr/>
        </p:nvSpPr>
        <p:spPr>
          <a:xfrm>
            <a:off x="6761872" y="1610552"/>
            <a:ext cx="220154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자원에 대한 요청을 처리</a:t>
            </a:r>
            <a:endParaRPr kumimoji="1" lang="ko-Kore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3A44D1-C0AD-8610-B703-654A2855BE75}"/>
              </a:ext>
            </a:extLst>
          </p:cNvPr>
          <p:cNvSpPr txBox="1"/>
          <p:nvPr/>
        </p:nvSpPr>
        <p:spPr>
          <a:xfrm>
            <a:off x="4851281" y="4250241"/>
            <a:ext cx="21242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정보를 다루는 도구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응답 정보를 다루는 도구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3E13A4-611A-300E-8D95-195DA6FD51F7}"/>
              </a:ext>
            </a:extLst>
          </p:cNvPr>
          <p:cNvSpPr txBox="1"/>
          <p:nvPr/>
        </p:nvSpPr>
        <p:spPr>
          <a:xfrm>
            <a:off x="9989500" y="3042527"/>
            <a:ext cx="223088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/board/list </a:t>
            </a:r>
            <a:r>
              <a:rPr kumimoji="1" lang="en-US" altLang="ko-KR" sz="1200" dirty="0">
                <a:sym typeface="Wingdings" pitchFamily="2" charset="2"/>
              </a:rPr>
              <a:t> </a:t>
            </a:r>
            <a:r>
              <a:rPr kumimoji="1" lang="en-US" altLang="ko-KR" sz="1200" dirty="0" err="1">
                <a:sym typeface="Wingdings" pitchFamily="2" charset="2"/>
              </a:rPr>
              <a:t>onList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/board/detail </a:t>
            </a:r>
            <a:r>
              <a:rPr kumimoji="1" lang="en-US" altLang="ko-KR" sz="1200" dirty="0">
                <a:sym typeface="Wingdings" pitchFamily="2" charset="2"/>
              </a:rPr>
              <a:t> </a:t>
            </a:r>
            <a:r>
              <a:rPr kumimoji="1" lang="en-US" altLang="ko-KR" sz="1200" dirty="0" err="1">
                <a:sym typeface="Wingdings" pitchFamily="2" charset="2"/>
              </a:rPr>
              <a:t>onDetail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ym typeface="Wingdings" pitchFamily="2" charset="2"/>
              </a:rPr>
              <a:t>…</a:t>
            </a:r>
            <a:endParaRPr kumimoji="1" lang="ko-Kore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230F0E-026B-4BF9-5CD5-40FEDB700A21}"/>
              </a:ext>
            </a:extLst>
          </p:cNvPr>
          <p:cNvSpPr/>
          <p:nvPr/>
        </p:nvSpPr>
        <p:spPr>
          <a:xfrm>
            <a:off x="3249195" y="595423"/>
            <a:ext cx="9159000" cy="6124354"/>
          </a:xfrm>
          <a:prstGeom prst="rect">
            <a:avLst/>
          </a:prstGeom>
          <a:noFill/>
          <a:ln>
            <a:solidFill>
              <a:srgbClr val="8FFF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77AF49-F4F7-E757-8461-0B30C5F9AFCA}"/>
              </a:ext>
            </a:extLst>
          </p:cNvPr>
          <p:cNvSpPr txBox="1"/>
          <p:nvPr/>
        </p:nvSpPr>
        <p:spPr>
          <a:xfrm>
            <a:off x="7217507" y="400551"/>
            <a:ext cx="2201547" cy="553998"/>
          </a:xfrm>
          <a:prstGeom prst="rect">
            <a:avLst/>
          </a:prstGeom>
          <a:ln>
            <a:solidFill>
              <a:srgbClr val="8FFFD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WAS</a:t>
            </a:r>
            <a:endParaRPr kumimoji="1" lang="en-US" altLang="ko-Kore-KR" sz="1200" b="1" dirty="0"/>
          </a:p>
          <a:p>
            <a:pPr algn="ctr"/>
            <a:r>
              <a:rPr kumimoji="1" lang="en-US" altLang="ko-Kore-KR" sz="1200" dirty="0"/>
              <a:t>Web Application Structure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968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50554" y="2339159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7552" y="1945754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2242729" y="1773122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2242729" y="26504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2344942" y="2108324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7" y="1945754"/>
            <a:ext cx="220154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</a:t>
            </a:r>
            <a:r>
              <a:rPr kumimoji="1" lang="en-US" altLang="ko-Kore-KR" sz="1400" dirty="0" err="1"/>
              <a:t>HttpHandler</a:t>
            </a:r>
            <a:r>
              <a:rPr kumimoji="1" lang="en-US" altLang="ko-Kore-KR" sz="1400" dirty="0"/>
              <a:t>&gt;&gt;</a:t>
            </a:r>
          </a:p>
          <a:p>
            <a:pPr algn="ctr"/>
            <a:r>
              <a:rPr kumimoji="1" lang="en-US" altLang="ko-Kore-KR" dirty="0" err="1"/>
              <a:t>MyHttpHandler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156321" y="1969824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3. handle()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8965994" y="2339159"/>
            <a:ext cx="1289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9162583" y="2200657"/>
            <a:ext cx="84265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9D411-0BD6-F534-C674-D5AF186870C0}"/>
              </a:ext>
            </a:extLst>
          </p:cNvPr>
          <p:cNvSpPr/>
          <p:nvPr/>
        </p:nvSpPr>
        <p:spPr>
          <a:xfrm>
            <a:off x="3548194" y="1850061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F6667D-9990-398B-C301-C5340DA4B2B8}"/>
              </a:ext>
            </a:extLst>
          </p:cNvPr>
          <p:cNvSpPr/>
          <p:nvPr/>
        </p:nvSpPr>
        <p:spPr>
          <a:xfrm>
            <a:off x="3493284" y="1494147"/>
            <a:ext cx="13166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HTTP Server</a:t>
            </a:r>
            <a:endParaRPr kumimoji="1" lang="ko-Kore-KR" altLang="en-US" sz="14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B88F310-DD43-280F-B86A-8F284FBF33D0}"/>
              </a:ext>
            </a:extLst>
          </p:cNvPr>
          <p:cNvSpPr/>
          <p:nvPr/>
        </p:nvSpPr>
        <p:spPr>
          <a:xfrm>
            <a:off x="4851282" y="3599125"/>
            <a:ext cx="2124276" cy="52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HTTPExchange</a:t>
            </a:r>
            <a:endParaRPr kumimoji="1" lang="ko-Kore-KR" altLang="en-US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BFBB2BD6-C14A-A225-8576-663DD3D900FC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6856860" y="2851263"/>
            <a:ext cx="1127061" cy="889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263C3138-B23F-34AE-71CE-69B43738B798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3991069" y="2999412"/>
            <a:ext cx="1020736" cy="6996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2816F0-0750-C594-5B16-DAD5CD57B2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754989" y="2339159"/>
            <a:ext cx="2009458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6F102D-23B8-5345-04BA-2356728EA916}"/>
              </a:ext>
            </a:extLst>
          </p:cNvPr>
          <p:cNvSpPr txBox="1"/>
          <p:nvPr/>
        </p:nvSpPr>
        <p:spPr>
          <a:xfrm>
            <a:off x="5156321" y="2431489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B1D8B-1C28-E10B-2D21-EEDA8F9C8326}"/>
              </a:ext>
            </a:extLst>
          </p:cNvPr>
          <p:cNvSpPr txBox="1"/>
          <p:nvPr/>
        </p:nvSpPr>
        <p:spPr>
          <a:xfrm>
            <a:off x="3744945" y="3194803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36D000-6F6F-80E2-9A3D-134E9895DDCC}"/>
              </a:ext>
            </a:extLst>
          </p:cNvPr>
          <p:cNvSpPr txBox="1"/>
          <p:nvPr/>
        </p:nvSpPr>
        <p:spPr>
          <a:xfrm>
            <a:off x="7504991" y="3189205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9E37F5-D48E-4AF7-3DC9-90E524BFA215}"/>
              </a:ext>
            </a:extLst>
          </p:cNvPr>
          <p:cNvSpPr/>
          <p:nvPr/>
        </p:nvSpPr>
        <p:spPr>
          <a:xfrm>
            <a:off x="10255855" y="1945754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62A341-FA91-0A7C-8D0E-BD5465FD50AB}"/>
              </a:ext>
            </a:extLst>
          </p:cNvPr>
          <p:cNvSpPr txBox="1"/>
          <p:nvPr/>
        </p:nvSpPr>
        <p:spPr>
          <a:xfrm>
            <a:off x="6761872" y="1610552"/>
            <a:ext cx="220154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자원에 대한 요청을 처리</a:t>
            </a:r>
            <a:endParaRPr kumimoji="1" lang="ko-Kore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3A44D1-C0AD-8610-B703-654A2855BE75}"/>
              </a:ext>
            </a:extLst>
          </p:cNvPr>
          <p:cNvSpPr txBox="1"/>
          <p:nvPr/>
        </p:nvSpPr>
        <p:spPr>
          <a:xfrm>
            <a:off x="4851281" y="4250241"/>
            <a:ext cx="21242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정보를 다루는 도구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응답 정보를 다루는 도구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127459-0EBC-DF70-2FD1-24443D267A5E}"/>
              </a:ext>
            </a:extLst>
          </p:cNvPr>
          <p:cNvSpPr/>
          <p:nvPr/>
        </p:nvSpPr>
        <p:spPr>
          <a:xfrm>
            <a:off x="10255855" y="3333315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ErrorHandler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D493A97-E3D9-5168-0B10-666690DB9510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8965994" y="2339159"/>
            <a:ext cx="1289861" cy="138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3C50AE-D7D5-5B4C-1B0D-027E5A3B05B6}"/>
              </a:ext>
            </a:extLst>
          </p:cNvPr>
          <p:cNvSpPr/>
          <p:nvPr/>
        </p:nvSpPr>
        <p:spPr>
          <a:xfrm>
            <a:off x="10255855" y="4711906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495EB1-9865-8678-C4B5-E72C0F5A5EDA}"/>
              </a:ext>
            </a:extLst>
          </p:cNvPr>
          <p:cNvSpPr/>
          <p:nvPr/>
        </p:nvSpPr>
        <p:spPr>
          <a:xfrm>
            <a:off x="10005235" y="5906296"/>
            <a:ext cx="205540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487CB2C-998E-4B35-2465-55DF30F2A4EE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8965994" y="2339159"/>
            <a:ext cx="1289861" cy="276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378F38-2FF9-E5D4-3838-5147B77877B3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8965994" y="2339159"/>
            <a:ext cx="1039241" cy="396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0C1253-74EC-9EFB-4E7A-78E1AE1A0A8D}"/>
              </a:ext>
            </a:extLst>
          </p:cNvPr>
          <p:cNvSpPr txBox="1"/>
          <p:nvPr/>
        </p:nvSpPr>
        <p:spPr>
          <a:xfrm>
            <a:off x="9493443" y="2922835"/>
            <a:ext cx="6725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error()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8856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F1075D-77AA-10F5-5EEA-902F1C977275}"/>
              </a:ext>
            </a:extLst>
          </p:cNvPr>
          <p:cNvSpPr/>
          <p:nvPr/>
        </p:nvSpPr>
        <p:spPr>
          <a:xfrm>
            <a:off x="1626781" y="1148316"/>
            <a:ext cx="5794745" cy="4391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&lt;table width = ‘1’&gt;</a:t>
            </a:r>
          </a:p>
          <a:p>
            <a:r>
              <a:rPr kumimoji="1" lang="en-US" altLang="ko-Kore-KR" dirty="0"/>
              <a:t>	</a:t>
            </a:r>
          </a:p>
          <a:p>
            <a:r>
              <a:rPr kumimoji="1" lang="en-US" altLang="ko-Kore-KR" dirty="0"/>
              <a:t>	&lt;tr&gt;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		&lt;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&gt;--------&lt;/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</a:t>
            </a:r>
          </a:p>
          <a:p>
            <a:r>
              <a:rPr kumimoji="1" lang="en-US" altLang="ko-Kore-KR" dirty="0"/>
              <a:t>		.</a:t>
            </a:r>
          </a:p>
          <a:p>
            <a:r>
              <a:rPr kumimoji="1" lang="en-US" altLang="ko-Kore-KR" dirty="0"/>
              <a:t>		.</a:t>
            </a:r>
          </a:p>
          <a:p>
            <a:r>
              <a:rPr kumimoji="1" lang="en-US" altLang="ko-Kore-KR" dirty="0"/>
              <a:t>		.</a:t>
            </a:r>
          </a:p>
          <a:p>
            <a:r>
              <a:rPr kumimoji="1" lang="en-US" altLang="ko-Kore-KR" dirty="0"/>
              <a:t>		&lt;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&gt;--------&lt;/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	&lt;/tr&gt;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&lt;/table&gt;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5CCC5C-163D-4078-86E8-ECC96085269E}"/>
              </a:ext>
            </a:extLst>
          </p:cNvPr>
          <p:cNvSpPr/>
          <p:nvPr/>
        </p:nvSpPr>
        <p:spPr>
          <a:xfrm>
            <a:off x="1711845" y="931678"/>
            <a:ext cx="723014" cy="3615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태그명</a:t>
            </a:r>
            <a:endParaRPr kumimoji="1" lang="ko-Kore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7753307-7A0B-AD0C-5B96-7D7249299DAD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2073352" y="1293185"/>
            <a:ext cx="47844" cy="25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9ED370-A4AD-0A14-BAE2-12258151E225}"/>
              </a:ext>
            </a:extLst>
          </p:cNvPr>
          <p:cNvSpPr/>
          <p:nvPr/>
        </p:nvSpPr>
        <p:spPr>
          <a:xfrm>
            <a:off x="1850066" y="1547036"/>
            <a:ext cx="542260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115B12-6BD1-0379-0AEA-D6BC6761156A}"/>
              </a:ext>
            </a:extLst>
          </p:cNvPr>
          <p:cNvSpPr/>
          <p:nvPr/>
        </p:nvSpPr>
        <p:spPr>
          <a:xfrm>
            <a:off x="2636874" y="276448"/>
            <a:ext cx="1318437" cy="44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속성명</a:t>
            </a:r>
            <a:r>
              <a:rPr kumimoji="1" lang="en-US" altLang="ko-KR" sz="1400" dirty="0"/>
              <a:t>(attribute)</a:t>
            </a:r>
            <a:endParaRPr kumimoji="1" lang="ko-Kore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63050AC-8F39-6461-1CC0-411886904FBF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2780415" y="725674"/>
            <a:ext cx="515678" cy="82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C9AD-6A96-CC4E-F6B9-DB7273A6486D}"/>
              </a:ext>
            </a:extLst>
          </p:cNvPr>
          <p:cNvSpPr/>
          <p:nvPr/>
        </p:nvSpPr>
        <p:spPr>
          <a:xfrm>
            <a:off x="2456123" y="1547036"/>
            <a:ext cx="648584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ED5024-4E47-FC4E-B23B-7D3214A53122}"/>
              </a:ext>
            </a:extLst>
          </p:cNvPr>
          <p:cNvSpPr/>
          <p:nvPr/>
        </p:nvSpPr>
        <p:spPr>
          <a:xfrm>
            <a:off x="3593804" y="931678"/>
            <a:ext cx="723014" cy="3615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값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BAF40F-2C72-2A54-BD2F-7D8C59FB8C10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490138" y="1293185"/>
            <a:ext cx="465173" cy="25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683D8C-7B8B-989E-5C8D-90A8300AE997}"/>
              </a:ext>
            </a:extLst>
          </p:cNvPr>
          <p:cNvSpPr/>
          <p:nvPr/>
        </p:nvSpPr>
        <p:spPr>
          <a:xfrm>
            <a:off x="3296093" y="1547036"/>
            <a:ext cx="388089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B2CF83-EDAE-29B2-C7C0-20F138C554D5}"/>
              </a:ext>
            </a:extLst>
          </p:cNvPr>
          <p:cNvSpPr/>
          <p:nvPr/>
        </p:nvSpPr>
        <p:spPr>
          <a:xfrm>
            <a:off x="2620926" y="2114551"/>
            <a:ext cx="542260" cy="3615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C8F029E-6506-A9E7-0278-0FA8C17F72E1}"/>
              </a:ext>
            </a:extLst>
          </p:cNvPr>
          <p:cNvCxnSpPr>
            <a:stCxn id="32" idx="1"/>
            <a:endCxn id="5" idx="2"/>
          </p:cNvCxnSpPr>
          <p:nvPr/>
        </p:nvCxnSpPr>
        <p:spPr>
          <a:xfrm rot="10800000">
            <a:off x="2121196" y="1908543"/>
            <a:ext cx="499730" cy="386762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C5B61684-85D5-CFD5-A2E1-BA4880C2B17F}"/>
              </a:ext>
            </a:extLst>
          </p:cNvPr>
          <p:cNvCxnSpPr>
            <a:cxnSpLocks/>
            <a:stCxn id="24" idx="3"/>
            <a:endCxn id="32" idx="3"/>
          </p:cNvCxnSpPr>
          <p:nvPr/>
        </p:nvCxnSpPr>
        <p:spPr>
          <a:xfrm flipH="1">
            <a:off x="3163186" y="1727790"/>
            <a:ext cx="520996" cy="567515"/>
          </a:xfrm>
          <a:prstGeom prst="bentConnector3">
            <a:avLst>
              <a:gd name="adj1" fmla="val -4387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879113-47EE-B1EB-CBBE-D614CD72B892}"/>
              </a:ext>
            </a:extLst>
          </p:cNvPr>
          <p:cNvSpPr/>
          <p:nvPr/>
        </p:nvSpPr>
        <p:spPr>
          <a:xfrm>
            <a:off x="4021767" y="2073563"/>
            <a:ext cx="723014" cy="19869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자식태그</a:t>
            </a:r>
            <a:endParaRPr kumimoji="1" lang="ko-Kore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4CDB10-9D5E-4854-C7DE-01BDC19902CF}"/>
              </a:ext>
            </a:extLst>
          </p:cNvPr>
          <p:cNvSpPr/>
          <p:nvPr/>
        </p:nvSpPr>
        <p:spPr>
          <a:xfrm>
            <a:off x="3101163" y="4792292"/>
            <a:ext cx="723015" cy="36150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끝태그</a:t>
            </a:r>
            <a:endParaRPr kumimoji="1" lang="ko-Kore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FB0534-F595-1633-CEE9-5A5467744EC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620926" y="4973045"/>
            <a:ext cx="480237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3E351C-12D3-8E69-DC29-C992B3D5C57F}"/>
              </a:ext>
            </a:extLst>
          </p:cNvPr>
          <p:cNvSpPr/>
          <p:nvPr/>
        </p:nvSpPr>
        <p:spPr>
          <a:xfrm>
            <a:off x="1762346" y="4781328"/>
            <a:ext cx="874527" cy="361507"/>
          </a:xfrm>
          <a:prstGeom prst="rect">
            <a:avLst/>
          </a:prstGeom>
          <a:noFill/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DB5212-1D39-E822-F616-522D2A292197}"/>
              </a:ext>
            </a:extLst>
          </p:cNvPr>
          <p:cNvSpPr/>
          <p:nvPr/>
        </p:nvSpPr>
        <p:spPr>
          <a:xfrm>
            <a:off x="3253563" y="4944692"/>
            <a:ext cx="723015" cy="36150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끝태그</a:t>
            </a:r>
            <a:endParaRPr kumimoji="1" lang="ko-Kore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3CE87C0-E2B2-2DDD-1A95-13EF3A42D23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773326" y="5125445"/>
            <a:ext cx="480237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12E842-D8E5-9DA6-32AC-B3B17C94D878}"/>
              </a:ext>
            </a:extLst>
          </p:cNvPr>
          <p:cNvSpPr/>
          <p:nvPr/>
        </p:nvSpPr>
        <p:spPr>
          <a:xfrm>
            <a:off x="1914746" y="4933728"/>
            <a:ext cx="874527" cy="361507"/>
          </a:xfrm>
          <a:prstGeom prst="rect">
            <a:avLst/>
          </a:prstGeom>
          <a:noFill/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BB74A8-6696-B58F-7436-A10A393F4576}"/>
              </a:ext>
            </a:extLst>
          </p:cNvPr>
          <p:cNvSpPr/>
          <p:nvPr/>
        </p:nvSpPr>
        <p:spPr>
          <a:xfrm>
            <a:off x="318977" y="1542772"/>
            <a:ext cx="970219" cy="36150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시작태그</a:t>
            </a:r>
            <a:endParaRPr kumimoji="1" lang="ko-Kore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B06300-D2B3-03C6-C589-2A6DBD7D92D5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1289196" y="1723526"/>
            <a:ext cx="473150" cy="0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A7723E-A69C-1419-B010-8CC2D72D0384}"/>
              </a:ext>
            </a:extLst>
          </p:cNvPr>
          <p:cNvSpPr/>
          <p:nvPr/>
        </p:nvSpPr>
        <p:spPr>
          <a:xfrm>
            <a:off x="1762346" y="1438055"/>
            <a:ext cx="2061832" cy="570942"/>
          </a:xfrm>
          <a:prstGeom prst="rect">
            <a:avLst/>
          </a:prstGeom>
          <a:noFill/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EA05BCD-666C-388D-904E-45D06B2D9F70}"/>
              </a:ext>
            </a:extLst>
          </p:cNvPr>
          <p:cNvSpPr/>
          <p:nvPr/>
        </p:nvSpPr>
        <p:spPr>
          <a:xfrm>
            <a:off x="2392326" y="2060942"/>
            <a:ext cx="3593803" cy="25789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5E7891-CD43-A9F4-9D73-FD9A1AE194C3}"/>
              </a:ext>
            </a:extLst>
          </p:cNvPr>
          <p:cNvSpPr/>
          <p:nvPr/>
        </p:nvSpPr>
        <p:spPr>
          <a:xfrm>
            <a:off x="1258185" y="2076001"/>
            <a:ext cx="723014" cy="19869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부모태그</a:t>
            </a:r>
            <a:endParaRPr kumimoji="1" lang="ko-Kore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8A04C5-CF8F-B52D-9C06-B41285C49EEB}"/>
              </a:ext>
            </a:extLst>
          </p:cNvPr>
          <p:cNvSpPr/>
          <p:nvPr/>
        </p:nvSpPr>
        <p:spPr>
          <a:xfrm>
            <a:off x="5844366" y="2476058"/>
            <a:ext cx="723014" cy="19869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자손태그</a:t>
            </a:r>
            <a:endParaRPr kumimoji="1" lang="ko-Kore-KR" altLang="en-US" sz="1000" dirty="0"/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17F2E17A-3950-3E95-45D3-49969DD11CF5}"/>
              </a:ext>
            </a:extLst>
          </p:cNvPr>
          <p:cNvCxnSpPr>
            <a:cxnSpLocks/>
            <a:stCxn id="24" idx="3"/>
            <a:endCxn id="67" idx="0"/>
          </p:cNvCxnSpPr>
          <p:nvPr/>
        </p:nvCxnSpPr>
        <p:spPr>
          <a:xfrm>
            <a:off x="3684182" y="1727790"/>
            <a:ext cx="2521691" cy="748268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617536" y="1102240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14401</TotalTime>
  <Words>709</Words>
  <Application>Microsoft Macintosh PowerPoint</Application>
  <PresentationFormat>와이드스크린</PresentationFormat>
  <Paragraphs>347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Wingdings</vt:lpstr>
      <vt:lpstr>Office 테마</vt:lpstr>
      <vt:lpstr>2022-09-15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712</cp:revision>
  <dcterms:created xsi:type="dcterms:W3CDTF">2022-07-12T09:40:21Z</dcterms:created>
  <dcterms:modified xsi:type="dcterms:W3CDTF">2022-09-15T09:20:58Z</dcterms:modified>
</cp:coreProperties>
</file>