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94"/>
  </p:normalViewPr>
  <p:slideViewPr>
    <p:cSldViewPr snapToGrid="0">
      <p:cViewPr varScale="1">
        <p:scale>
          <a:sx n="121" d="100"/>
          <a:sy n="121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2022-08-06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D1EBF9-BF79-C348-542E-7867D7EFD64A}"/>
              </a:ext>
            </a:extLst>
          </p:cNvPr>
          <p:cNvSpPr/>
          <p:nvPr/>
        </p:nvSpPr>
        <p:spPr>
          <a:xfrm>
            <a:off x="1051033" y="804042"/>
            <a:ext cx="1828801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ArrayList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F70A9-B948-5105-6F83-EF9C136BC26D}"/>
              </a:ext>
            </a:extLst>
          </p:cNvPr>
          <p:cNvSpPr/>
          <p:nvPr/>
        </p:nvSpPr>
        <p:spPr>
          <a:xfrm>
            <a:off x="1051032" y="1839311"/>
            <a:ext cx="1828801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FFE58C-54FD-E225-41DA-D6A8FEFDFD88}"/>
              </a:ext>
            </a:extLst>
          </p:cNvPr>
          <p:cNvSpPr/>
          <p:nvPr/>
        </p:nvSpPr>
        <p:spPr>
          <a:xfrm>
            <a:off x="1051031" y="2920562"/>
            <a:ext cx="1828801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4B8974-D4EB-E905-0ED3-2D2DDC9365F0}"/>
              </a:ext>
            </a:extLst>
          </p:cNvPr>
          <p:cNvSpPr/>
          <p:nvPr/>
        </p:nvSpPr>
        <p:spPr>
          <a:xfrm>
            <a:off x="1051031" y="3955831"/>
            <a:ext cx="1828801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1F57C6-F048-0718-D255-C12E543ACF94}"/>
              </a:ext>
            </a:extLst>
          </p:cNvPr>
          <p:cNvSpPr/>
          <p:nvPr/>
        </p:nvSpPr>
        <p:spPr>
          <a:xfrm>
            <a:off x="1051031" y="5037082"/>
            <a:ext cx="1828801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HashSet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24D5B-79B7-CF39-074C-257708FF3616}"/>
              </a:ext>
            </a:extLst>
          </p:cNvPr>
          <p:cNvSpPr txBox="1"/>
          <p:nvPr/>
        </p:nvSpPr>
        <p:spPr>
          <a:xfrm>
            <a:off x="9609083" y="2941638"/>
            <a:ext cx="174209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if(</a:t>
            </a:r>
            <a:r>
              <a:rPr kumimoji="1" lang="en-US" altLang="ko-Kore-KR" dirty="0" err="1"/>
              <a:t>hasNext</a:t>
            </a:r>
            <a:r>
              <a:rPr kumimoji="1" lang="en-US" altLang="ko-Kore-KR" dirty="0"/>
              <a:t>())</a:t>
            </a:r>
          </a:p>
          <a:p>
            <a:r>
              <a:rPr kumimoji="1" lang="en-US" altLang="ko-Kore-KR" dirty="0">
                <a:sym typeface="Wingdings" pitchFamily="2" charset="2"/>
              </a:rPr>
              <a:t> next();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32CB8-A83C-2EFF-9850-CE4F847D5AAA}"/>
              </a:ext>
            </a:extLst>
          </p:cNvPr>
          <p:cNvSpPr txBox="1"/>
          <p:nvPr/>
        </p:nvSpPr>
        <p:spPr>
          <a:xfrm>
            <a:off x="4742790" y="2797855"/>
            <a:ext cx="2706419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데이터조회전문가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Iterator</a:t>
            </a:r>
          </a:p>
          <a:p>
            <a:pPr algn="ctr"/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2F1336D-E9AB-EBCF-BA83-7950534502BA}"/>
              </a:ext>
            </a:extLst>
          </p:cNvPr>
          <p:cNvCxnSpPr>
            <a:cxnSpLocks/>
            <a:stCxn id="14" idx="1"/>
            <a:endCxn id="18" idx="3"/>
          </p:cNvCxnSpPr>
          <p:nvPr/>
        </p:nvCxnSpPr>
        <p:spPr>
          <a:xfrm flipH="1" flipV="1">
            <a:off x="7449209" y="3259520"/>
            <a:ext cx="2159874" cy="5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E5096CD-9653-6807-6844-6E1B381D5F4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879834" y="1143001"/>
            <a:ext cx="1862956" cy="2116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0F6D2E0-5401-948F-D33B-E53762B575D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2879833" y="2178270"/>
            <a:ext cx="1862957" cy="1081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048F1E5-A227-B9BA-2001-12BA46DBD232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2879832" y="3259520"/>
            <a:ext cx="186295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5BF1855-8B5C-A3C6-7C1F-E0FFEDB8477D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2879832" y="3259520"/>
            <a:ext cx="1862958" cy="1035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EE4050A-08E5-8012-FD20-D7EE5F115948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2879832" y="3259520"/>
            <a:ext cx="1862958" cy="2116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10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E0F70A9-B948-5105-6F83-EF9C136BC26D}"/>
              </a:ext>
            </a:extLst>
          </p:cNvPr>
          <p:cNvSpPr/>
          <p:nvPr/>
        </p:nvSpPr>
        <p:spPr>
          <a:xfrm>
            <a:off x="919652" y="2910052"/>
            <a:ext cx="1828801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24D5B-79B7-CF39-074C-257708FF3616}"/>
              </a:ext>
            </a:extLst>
          </p:cNvPr>
          <p:cNvSpPr txBox="1"/>
          <p:nvPr/>
        </p:nvSpPr>
        <p:spPr>
          <a:xfrm>
            <a:off x="9609083" y="2941638"/>
            <a:ext cx="174209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if(</a:t>
            </a:r>
            <a:r>
              <a:rPr kumimoji="1" lang="en-US" altLang="ko-Kore-KR" dirty="0" err="1"/>
              <a:t>hasNext</a:t>
            </a:r>
            <a:r>
              <a:rPr kumimoji="1" lang="en-US" altLang="ko-Kore-KR" dirty="0"/>
              <a:t>())</a:t>
            </a:r>
          </a:p>
          <a:p>
            <a:r>
              <a:rPr kumimoji="1" lang="en-US" altLang="ko-Kore-KR" dirty="0">
                <a:sym typeface="Wingdings" pitchFamily="2" charset="2"/>
              </a:rPr>
              <a:t> next();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32CB8-A83C-2EFF-9850-CE4F847D5AAA}"/>
              </a:ext>
            </a:extLst>
          </p:cNvPr>
          <p:cNvSpPr txBox="1"/>
          <p:nvPr/>
        </p:nvSpPr>
        <p:spPr>
          <a:xfrm>
            <a:off x="4742788" y="3064344"/>
            <a:ext cx="270641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 err="1"/>
              <a:t>LinkedListIterator</a:t>
            </a:r>
            <a:endParaRPr kumimoji="1" lang="en-US" altLang="ko-Kore-KR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2F1336D-E9AB-EBCF-BA83-7950534502BA}"/>
              </a:ext>
            </a:extLst>
          </p:cNvPr>
          <p:cNvCxnSpPr>
            <a:cxnSpLocks/>
            <a:stCxn id="14" idx="1"/>
            <a:endCxn id="18" idx="3"/>
          </p:cNvCxnSpPr>
          <p:nvPr/>
        </p:nvCxnSpPr>
        <p:spPr>
          <a:xfrm flipH="1" flipV="1">
            <a:off x="7449207" y="3249010"/>
            <a:ext cx="2159876" cy="15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0F6D2E0-5401-948F-D33B-E53762B575D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2748453" y="3249010"/>
            <a:ext cx="19943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2CAA9F-9834-BA5B-C62A-384357B8EC6D}"/>
              </a:ext>
            </a:extLst>
          </p:cNvPr>
          <p:cNvSpPr/>
          <p:nvPr/>
        </p:nvSpPr>
        <p:spPr>
          <a:xfrm>
            <a:off x="5181598" y="739666"/>
            <a:ext cx="1828801" cy="677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Iterator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54DA08-36E3-92F7-40B8-0D489D533627}"/>
              </a:ext>
            </a:extLst>
          </p:cNvPr>
          <p:cNvCxnSpPr>
            <a:stCxn id="18" idx="0"/>
            <a:endCxn id="3" idx="2"/>
          </p:cNvCxnSpPr>
          <p:nvPr/>
        </p:nvCxnSpPr>
        <p:spPr>
          <a:xfrm flipV="1">
            <a:off x="6095998" y="1417583"/>
            <a:ext cx="1" cy="164676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삼각형 10">
            <a:extLst>
              <a:ext uri="{FF2B5EF4-FFF2-40B4-BE49-F238E27FC236}">
                <a16:creationId xmlns:a16="http://schemas.microsoft.com/office/drawing/2014/main" id="{36B2A171-E450-7BED-24BD-794E2A27D2D9}"/>
              </a:ext>
            </a:extLst>
          </p:cNvPr>
          <p:cNvSpPr/>
          <p:nvPr/>
        </p:nvSpPr>
        <p:spPr>
          <a:xfrm>
            <a:off x="5975129" y="1417583"/>
            <a:ext cx="241738" cy="20839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B8B44190-F3F6-3E76-77B6-58EEFEEDC8D2}"/>
              </a:ext>
            </a:extLst>
          </p:cNvPr>
          <p:cNvSpPr/>
          <p:nvPr/>
        </p:nvSpPr>
        <p:spPr>
          <a:xfrm>
            <a:off x="2748453" y="3064344"/>
            <a:ext cx="364656" cy="3646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E0F70A9-B948-5105-6F83-EF9C136BC26D}"/>
              </a:ext>
            </a:extLst>
          </p:cNvPr>
          <p:cNvSpPr/>
          <p:nvPr/>
        </p:nvSpPr>
        <p:spPr>
          <a:xfrm>
            <a:off x="5514562" y="2857500"/>
            <a:ext cx="1828801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ArrayList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32CB8-A83C-2EFF-9850-CE4F847D5AAA}"/>
              </a:ext>
            </a:extLst>
          </p:cNvPr>
          <p:cNvSpPr txBox="1"/>
          <p:nvPr/>
        </p:nvSpPr>
        <p:spPr>
          <a:xfrm>
            <a:off x="8719807" y="2857500"/>
            <a:ext cx="2706419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 err="1"/>
              <a:t>ArrayListIterator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0F6D2E0-5401-948F-D33B-E53762B575D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7343363" y="3180666"/>
            <a:ext cx="1376444" cy="15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2CAA9F-9834-BA5B-C62A-384357B8EC6D}"/>
              </a:ext>
            </a:extLst>
          </p:cNvPr>
          <p:cNvSpPr/>
          <p:nvPr/>
        </p:nvSpPr>
        <p:spPr>
          <a:xfrm>
            <a:off x="9143997" y="687115"/>
            <a:ext cx="1828801" cy="677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Iterator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54DA08-36E3-92F7-40B8-0D489D533627}"/>
              </a:ext>
            </a:extLst>
          </p:cNvPr>
          <p:cNvCxnSpPr>
            <a:stCxn id="18" idx="0"/>
            <a:endCxn id="3" idx="2"/>
          </p:cNvCxnSpPr>
          <p:nvPr/>
        </p:nvCxnSpPr>
        <p:spPr>
          <a:xfrm flipH="1" flipV="1">
            <a:off x="10058398" y="1365032"/>
            <a:ext cx="14619" cy="149246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삼각형 10">
            <a:extLst>
              <a:ext uri="{FF2B5EF4-FFF2-40B4-BE49-F238E27FC236}">
                <a16:creationId xmlns:a16="http://schemas.microsoft.com/office/drawing/2014/main" id="{36B2A171-E450-7BED-24BD-794E2A27D2D9}"/>
              </a:ext>
            </a:extLst>
          </p:cNvPr>
          <p:cNvSpPr/>
          <p:nvPr/>
        </p:nvSpPr>
        <p:spPr>
          <a:xfrm>
            <a:off x="9937528" y="1365032"/>
            <a:ext cx="241738" cy="20839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B8B44190-F3F6-3E76-77B6-58EEFEEDC8D2}"/>
              </a:ext>
            </a:extLst>
          </p:cNvPr>
          <p:cNvSpPr/>
          <p:nvPr/>
        </p:nvSpPr>
        <p:spPr>
          <a:xfrm>
            <a:off x="7343363" y="3022028"/>
            <a:ext cx="364656" cy="3646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웃는 얼굴[S] 8">
            <a:extLst>
              <a:ext uri="{FF2B5EF4-FFF2-40B4-BE49-F238E27FC236}">
                <a16:creationId xmlns:a16="http://schemas.microsoft.com/office/drawing/2014/main" id="{9AD281F6-8FBE-AF90-8550-860B19166E98}"/>
              </a:ext>
            </a:extLst>
          </p:cNvPr>
          <p:cNvSpPr/>
          <p:nvPr/>
        </p:nvSpPr>
        <p:spPr>
          <a:xfrm>
            <a:off x="819809" y="2461681"/>
            <a:ext cx="1313793" cy="1313793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9417A-1666-A201-A3EB-C2369ABB6376}"/>
              </a:ext>
            </a:extLst>
          </p:cNvPr>
          <p:cNvSpPr txBox="1"/>
          <p:nvPr/>
        </p:nvSpPr>
        <p:spPr>
          <a:xfrm>
            <a:off x="945932" y="2024905"/>
            <a:ext cx="106154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Test01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2D944C-A824-0AC2-724D-C6C5E9004EF8}"/>
              </a:ext>
            </a:extLst>
          </p:cNvPr>
          <p:cNvCxnSpPr>
            <a:cxnSpLocks/>
            <a:stCxn id="9" idx="7"/>
            <a:endCxn id="7" idx="0"/>
          </p:cNvCxnSpPr>
          <p:nvPr/>
        </p:nvCxnSpPr>
        <p:spPr>
          <a:xfrm>
            <a:off x="1941201" y="2654082"/>
            <a:ext cx="4487762" cy="203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09BD6B-2D06-DC57-BCCE-830F58840380}"/>
              </a:ext>
            </a:extLst>
          </p:cNvPr>
          <p:cNvCxnSpPr>
            <a:cxnSpLocks/>
            <a:stCxn id="7" idx="2"/>
            <a:endCxn id="9" idx="5"/>
          </p:cNvCxnSpPr>
          <p:nvPr/>
        </p:nvCxnSpPr>
        <p:spPr>
          <a:xfrm flipH="1">
            <a:off x="1941201" y="3535417"/>
            <a:ext cx="4487762" cy="47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C94107B-DD19-38C3-FE99-B7CD74285F75}"/>
              </a:ext>
            </a:extLst>
          </p:cNvPr>
          <p:cNvCxnSpPr>
            <a:stCxn id="9" idx="4"/>
            <a:endCxn id="18" idx="2"/>
          </p:cNvCxnSpPr>
          <p:nvPr/>
        </p:nvCxnSpPr>
        <p:spPr>
          <a:xfrm rot="5400000" flipH="1" flipV="1">
            <a:off x="5639039" y="-658503"/>
            <a:ext cx="271643" cy="8596311"/>
          </a:xfrm>
          <a:prstGeom prst="curvedConnector3">
            <a:avLst>
              <a:gd name="adj1" fmla="val -8415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67E2-C8A2-2F6D-CF7F-4FD1ACEAF1C1}"/>
              </a:ext>
            </a:extLst>
          </p:cNvPr>
          <p:cNvSpPr txBox="1"/>
          <p:nvPr/>
        </p:nvSpPr>
        <p:spPr>
          <a:xfrm>
            <a:off x="3095867" y="2599106"/>
            <a:ext cx="174209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1. iterator()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69F77-94AC-C2A1-A069-1C13A4194908}"/>
              </a:ext>
            </a:extLst>
          </p:cNvPr>
          <p:cNvSpPr txBox="1"/>
          <p:nvPr/>
        </p:nvSpPr>
        <p:spPr>
          <a:xfrm>
            <a:off x="7484680" y="2487220"/>
            <a:ext cx="1134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2. new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9DAA10-BB6E-6726-80BE-B1CE7DEB16D9}"/>
              </a:ext>
            </a:extLst>
          </p:cNvPr>
          <p:cNvSpPr txBox="1"/>
          <p:nvPr/>
        </p:nvSpPr>
        <p:spPr>
          <a:xfrm>
            <a:off x="3092791" y="3381125"/>
            <a:ext cx="174209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3. Iterator </a:t>
            </a:r>
            <a:r>
              <a:rPr kumimoji="1" lang="ko-Kore-KR" altLang="en-US" dirty="0"/>
              <a:t>리턴</a:t>
            </a:r>
            <a:endParaRPr kumimoji="1" lang="en-US" altLang="ko-Kore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24D5B-79B7-CF39-074C-257708FF3616}"/>
              </a:ext>
            </a:extLst>
          </p:cNvPr>
          <p:cNvSpPr txBox="1"/>
          <p:nvPr/>
        </p:nvSpPr>
        <p:spPr>
          <a:xfrm>
            <a:off x="5601273" y="3720082"/>
            <a:ext cx="174209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if(</a:t>
            </a:r>
            <a:r>
              <a:rPr kumimoji="1" lang="en-US" altLang="ko-Kore-KR" dirty="0" err="1"/>
              <a:t>hasNext</a:t>
            </a:r>
            <a:r>
              <a:rPr kumimoji="1" lang="en-US" altLang="ko-Kore-KR" dirty="0"/>
              <a:t>())</a:t>
            </a:r>
          </a:p>
          <a:p>
            <a:r>
              <a:rPr kumimoji="1" lang="en-US" altLang="ko-Kore-KR" dirty="0">
                <a:sym typeface="Wingdings" pitchFamily="2" charset="2"/>
              </a:rPr>
              <a:t> next();</a:t>
            </a:r>
            <a:endParaRPr kumimoji="1"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3255819-DEB2-5CD0-4DDC-33CC23496067}"/>
              </a:ext>
            </a:extLst>
          </p:cNvPr>
          <p:cNvCxnSpPr>
            <a:stCxn id="18" idx="0"/>
            <a:endCxn id="7" idx="0"/>
          </p:cNvCxnSpPr>
          <p:nvPr/>
        </p:nvCxnSpPr>
        <p:spPr>
          <a:xfrm rot="16200000" flipV="1">
            <a:off x="8250990" y="1035473"/>
            <a:ext cx="12700" cy="3644054"/>
          </a:xfrm>
          <a:prstGeom prst="curvedConnector3">
            <a:avLst>
              <a:gd name="adj1" fmla="val 9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42CE1F-CF23-3A9A-EDD8-85E6D59249BD}"/>
              </a:ext>
            </a:extLst>
          </p:cNvPr>
          <p:cNvSpPr txBox="1"/>
          <p:nvPr/>
        </p:nvSpPr>
        <p:spPr>
          <a:xfrm>
            <a:off x="7708019" y="1573427"/>
            <a:ext cx="113470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this</a:t>
            </a:r>
            <a:r>
              <a:rPr kumimoji="1" lang="ko-KR" altLang="en-US" dirty="0"/>
              <a:t> 이용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11116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35E7B3-3A74-489D-2B33-6F19BBD938EE}"/>
              </a:ext>
            </a:extLst>
          </p:cNvPr>
          <p:cNvCxnSpPr>
            <a:cxnSpLocks/>
            <a:stCxn id="10" idx="0"/>
            <a:endCxn id="74" idx="2"/>
          </p:cNvCxnSpPr>
          <p:nvPr/>
        </p:nvCxnSpPr>
        <p:spPr>
          <a:xfrm flipV="1">
            <a:off x="4218579" y="773136"/>
            <a:ext cx="1" cy="503383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D1EBF9-BF79-C348-542E-7867D7EFD64A}"/>
              </a:ext>
            </a:extLst>
          </p:cNvPr>
          <p:cNvSpPr/>
          <p:nvPr/>
        </p:nvSpPr>
        <p:spPr>
          <a:xfrm>
            <a:off x="3148494" y="1573926"/>
            <a:ext cx="2140173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ArrayListIterator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F70A9-B948-5105-6F83-EF9C136BC26D}"/>
              </a:ext>
            </a:extLst>
          </p:cNvPr>
          <p:cNvSpPr/>
          <p:nvPr/>
        </p:nvSpPr>
        <p:spPr>
          <a:xfrm>
            <a:off x="3148493" y="2609195"/>
            <a:ext cx="2140173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LinkedListIterator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FFE58C-54FD-E225-41DA-D6A8FEFDFD88}"/>
              </a:ext>
            </a:extLst>
          </p:cNvPr>
          <p:cNvSpPr/>
          <p:nvPr/>
        </p:nvSpPr>
        <p:spPr>
          <a:xfrm>
            <a:off x="3148492" y="3690446"/>
            <a:ext cx="2140173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StackIterator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4B8974-D4EB-E905-0ED3-2D2DDC9365F0}"/>
              </a:ext>
            </a:extLst>
          </p:cNvPr>
          <p:cNvSpPr/>
          <p:nvPr/>
        </p:nvSpPr>
        <p:spPr>
          <a:xfrm>
            <a:off x="3148492" y="4725715"/>
            <a:ext cx="2140173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QueueIterator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1F57C6-F048-0718-D255-C12E543ACF94}"/>
              </a:ext>
            </a:extLst>
          </p:cNvPr>
          <p:cNvSpPr/>
          <p:nvPr/>
        </p:nvSpPr>
        <p:spPr>
          <a:xfrm>
            <a:off x="3148492" y="5806966"/>
            <a:ext cx="2140173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HashSetIterator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32CB8-A83C-2EFF-9850-CE4F847D5AAA}"/>
              </a:ext>
            </a:extLst>
          </p:cNvPr>
          <p:cNvSpPr txBox="1"/>
          <p:nvPr/>
        </p:nvSpPr>
        <p:spPr>
          <a:xfrm>
            <a:off x="9247136" y="3706238"/>
            <a:ext cx="1374230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Iterator</a:t>
            </a:r>
          </a:p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E3B69-C23C-595C-ACCC-5B271E69E3E6}"/>
              </a:ext>
            </a:extLst>
          </p:cNvPr>
          <p:cNvSpPr txBox="1"/>
          <p:nvPr/>
        </p:nvSpPr>
        <p:spPr>
          <a:xfrm>
            <a:off x="260127" y="3148428"/>
            <a:ext cx="10615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Test01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0DD03A1-886B-E8EC-9891-53E88182A65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1321672" y="1912885"/>
            <a:ext cx="1826822" cy="1420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2D4080-FC4C-F72C-90C9-6C762DBB33C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1321672" y="2948154"/>
            <a:ext cx="1826821" cy="384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DF7106-1773-A19B-FA36-08098E87CF24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1321672" y="3333094"/>
            <a:ext cx="1826820" cy="696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EB027B-4E4A-49CA-ACE9-6B2F3A9A42CA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1321672" y="3333094"/>
            <a:ext cx="1826820" cy="1731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E6CE55-5EA1-4011-C28F-9CD10E6E327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1321672" y="3333094"/>
            <a:ext cx="1826820" cy="2812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07901C-F934-F799-A42D-9DF214C47C2A}"/>
              </a:ext>
            </a:extLst>
          </p:cNvPr>
          <p:cNvSpPr txBox="1"/>
          <p:nvPr/>
        </p:nvSpPr>
        <p:spPr>
          <a:xfrm>
            <a:off x="7306663" y="3844739"/>
            <a:ext cx="10615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Test01</a:t>
            </a:r>
            <a:endParaRPr kumimoji="1" lang="ko-Kore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4A23A50-A904-414F-50E6-212891E1A805}"/>
              </a:ext>
            </a:extLst>
          </p:cNvPr>
          <p:cNvCxnSpPr>
            <a:cxnSpLocks/>
            <a:stCxn id="67" idx="3"/>
            <a:endCxn id="18" idx="1"/>
          </p:cNvCxnSpPr>
          <p:nvPr/>
        </p:nvCxnSpPr>
        <p:spPr>
          <a:xfrm flipV="1">
            <a:off x="8368208" y="4029404"/>
            <a:ext cx="8789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오른쪽 화살표[R] 72">
            <a:extLst>
              <a:ext uri="{FF2B5EF4-FFF2-40B4-BE49-F238E27FC236}">
                <a16:creationId xmlns:a16="http://schemas.microsoft.com/office/drawing/2014/main" id="{8E553B3C-0826-194A-821C-9C30B72232A8}"/>
              </a:ext>
            </a:extLst>
          </p:cNvPr>
          <p:cNvSpPr/>
          <p:nvPr/>
        </p:nvSpPr>
        <p:spPr>
          <a:xfrm>
            <a:off x="5709085" y="3690446"/>
            <a:ext cx="1177158" cy="6779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6CF5554-4137-4C9F-4556-DFFC1ED4AFFC}"/>
              </a:ext>
            </a:extLst>
          </p:cNvPr>
          <p:cNvSpPr/>
          <p:nvPr/>
        </p:nvSpPr>
        <p:spPr>
          <a:xfrm>
            <a:off x="3304179" y="95219"/>
            <a:ext cx="1828801" cy="677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Iterator</a:t>
            </a:r>
            <a:endParaRPr kumimoji="1" lang="ko-Kore-KR" altLang="en-US" dirty="0"/>
          </a:p>
        </p:txBody>
      </p:sp>
      <p:sp>
        <p:nvSpPr>
          <p:cNvPr id="76" name="삼각형 75">
            <a:extLst>
              <a:ext uri="{FF2B5EF4-FFF2-40B4-BE49-F238E27FC236}">
                <a16:creationId xmlns:a16="http://schemas.microsoft.com/office/drawing/2014/main" id="{14C48F61-226C-4A28-4BA5-89259ED02001}"/>
              </a:ext>
            </a:extLst>
          </p:cNvPr>
          <p:cNvSpPr/>
          <p:nvPr/>
        </p:nvSpPr>
        <p:spPr>
          <a:xfrm>
            <a:off x="4097709" y="799502"/>
            <a:ext cx="241738" cy="20839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208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084B5D-3E9D-97CE-F61D-92F56C50CF66}"/>
              </a:ext>
            </a:extLst>
          </p:cNvPr>
          <p:cNvSpPr/>
          <p:nvPr/>
        </p:nvSpPr>
        <p:spPr>
          <a:xfrm>
            <a:off x="1261240" y="2982310"/>
            <a:ext cx="2690649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D2ED21-7BD5-5C79-4C71-FBE0B4A8CD29}"/>
              </a:ext>
            </a:extLst>
          </p:cNvPr>
          <p:cNvSpPr/>
          <p:nvPr/>
        </p:nvSpPr>
        <p:spPr>
          <a:xfrm>
            <a:off x="7467600" y="2396359"/>
            <a:ext cx="2690649" cy="25329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291EC083-541C-9E9B-8E74-45547E8D0167}"/>
              </a:ext>
            </a:extLst>
          </p:cNvPr>
          <p:cNvSpPr/>
          <p:nvPr/>
        </p:nvSpPr>
        <p:spPr>
          <a:xfrm>
            <a:off x="4800601" y="2635468"/>
            <a:ext cx="2049517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왼쪽 화살표[L] 7">
            <a:extLst>
              <a:ext uri="{FF2B5EF4-FFF2-40B4-BE49-F238E27FC236}">
                <a16:creationId xmlns:a16="http://schemas.microsoft.com/office/drawing/2014/main" id="{9D04AC2C-32B1-3B7C-A393-D6DBAA9FBCB0}"/>
              </a:ext>
            </a:extLst>
          </p:cNvPr>
          <p:cNvSpPr/>
          <p:nvPr/>
        </p:nvSpPr>
        <p:spPr>
          <a:xfrm>
            <a:off x="4724401" y="3781097"/>
            <a:ext cx="2049517" cy="69368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26421-0B50-1FD3-A879-081A8CBA1887}"/>
              </a:ext>
            </a:extLst>
          </p:cNvPr>
          <p:cNvSpPr txBox="1"/>
          <p:nvPr/>
        </p:nvSpPr>
        <p:spPr>
          <a:xfrm>
            <a:off x="5415455" y="2341179"/>
            <a:ext cx="8198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save()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F3020-7EC9-A4BD-C063-6203B8D5D113}"/>
              </a:ext>
            </a:extLst>
          </p:cNvPr>
          <p:cNvSpPr txBox="1"/>
          <p:nvPr/>
        </p:nvSpPr>
        <p:spPr>
          <a:xfrm>
            <a:off x="5415455" y="4411721"/>
            <a:ext cx="81980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/>
              <a:t>load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302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</TotalTime>
  <Words>78</Words>
  <Application>Microsoft Macintosh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2022-08-06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167</cp:revision>
  <dcterms:created xsi:type="dcterms:W3CDTF">2022-07-12T09:40:21Z</dcterms:created>
  <dcterms:modified xsi:type="dcterms:W3CDTF">2022-08-08T03:10:00Z</dcterms:modified>
</cp:coreProperties>
</file>