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532476" y="2369966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13607</TotalTime>
  <Words>185</Words>
  <Application>Microsoft Macintosh PowerPoint</Application>
  <PresentationFormat>와이드스크린</PresentationFormat>
  <Paragraphs>96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Wingdings</vt:lpstr>
      <vt:lpstr>Office 테마</vt:lpstr>
      <vt:lpstr>2022-08-26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608</cp:revision>
  <dcterms:created xsi:type="dcterms:W3CDTF">2022-07-12T09:40:21Z</dcterms:created>
  <dcterms:modified xsi:type="dcterms:W3CDTF">2022-08-28T13:02:08Z</dcterms:modified>
</cp:coreProperties>
</file>