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4" r:id="rId3"/>
    <p:sldId id="351" r:id="rId4"/>
    <p:sldId id="352" r:id="rId5"/>
    <p:sldId id="353" r:id="rId6"/>
    <p:sldId id="365" r:id="rId7"/>
    <p:sldId id="366" r:id="rId8"/>
    <p:sldId id="367" r:id="rId9"/>
    <p:sldId id="368" r:id="rId10"/>
    <p:sldId id="403" r:id="rId11"/>
    <p:sldId id="404" r:id="rId12"/>
    <p:sldId id="405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7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2022-08-29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532476" y="2369966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13889</TotalTime>
  <Words>260</Words>
  <Application>Microsoft Macintosh PowerPoint</Application>
  <PresentationFormat>와이드스크린</PresentationFormat>
  <Paragraphs>131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2022-08-29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613</cp:revision>
  <dcterms:created xsi:type="dcterms:W3CDTF">2022-07-12T09:40:21Z</dcterms:created>
  <dcterms:modified xsi:type="dcterms:W3CDTF">2022-08-29T04:54:14Z</dcterms:modified>
</cp:coreProperties>
</file>