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/>
    <p:restoredTop sz="94203"/>
  </p:normalViewPr>
  <p:slideViewPr>
    <p:cSldViewPr snapToGrid="0">
      <p:cViewPr varScale="1">
        <p:scale>
          <a:sx n="93" d="100"/>
          <a:sy n="93" d="100"/>
        </p:scale>
        <p:origin x="2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2022-08-23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61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11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4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8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35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41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0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08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0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33E652-7166-2462-0CCA-5E392135AB52}"/>
              </a:ext>
            </a:extLst>
          </p:cNvPr>
          <p:cNvSpPr/>
          <p:nvPr/>
        </p:nvSpPr>
        <p:spPr>
          <a:xfrm>
            <a:off x="1485900" y="1074420"/>
            <a:ext cx="148590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EDAE52-2B43-1302-2608-808D071A2A16}"/>
              </a:ext>
            </a:extLst>
          </p:cNvPr>
          <p:cNvSpPr/>
          <p:nvPr/>
        </p:nvSpPr>
        <p:spPr>
          <a:xfrm>
            <a:off x="7044690" y="1074420"/>
            <a:ext cx="148590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BA021-D194-CCAF-A1B0-D418F3E9DD7C}"/>
              </a:ext>
            </a:extLst>
          </p:cNvPr>
          <p:cNvSpPr/>
          <p:nvPr/>
        </p:nvSpPr>
        <p:spPr>
          <a:xfrm>
            <a:off x="4370070" y="2817495"/>
            <a:ext cx="148590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6A59E01-EB50-62F5-AE44-886C061D0E28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2733675" y="1792605"/>
            <a:ext cx="1131570" cy="21412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4FDAD631-828F-8AD5-76F3-949980598211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 flipV="1">
            <a:off x="5855970" y="2297430"/>
            <a:ext cx="1931670" cy="1131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4BC058D5-67EB-3290-7367-6CF3211578EA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>
            <a:off x="1485900" y="1685925"/>
            <a:ext cx="2877820" cy="2045656"/>
          </a:xfrm>
          <a:prstGeom prst="bentConnector3">
            <a:avLst>
              <a:gd name="adj1" fmla="val 1079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21ECB3E-E51F-0A1F-E269-2F24D36DD5B7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H="1">
            <a:off x="5113020" y="1685925"/>
            <a:ext cx="3417570" cy="2354580"/>
          </a:xfrm>
          <a:prstGeom prst="bentConnector4">
            <a:avLst>
              <a:gd name="adj1" fmla="val -6689"/>
              <a:gd name="adj2" fmla="val 1097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D279DB-7006-E69B-6990-DD02C4B024EF}"/>
              </a:ext>
            </a:extLst>
          </p:cNvPr>
          <p:cNvSpPr txBox="1"/>
          <p:nvPr/>
        </p:nvSpPr>
        <p:spPr>
          <a:xfrm>
            <a:off x="891539" y="3567499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B4482-C850-1991-D8DE-20C444691938}"/>
              </a:ext>
            </a:extLst>
          </p:cNvPr>
          <p:cNvSpPr txBox="1"/>
          <p:nvPr/>
        </p:nvSpPr>
        <p:spPr>
          <a:xfrm>
            <a:off x="2930236" y="327378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BF82D9-BD92-4ED0-262C-79E5FEFC16FE}"/>
              </a:ext>
            </a:extLst>
          </p:cNvPr>
          <p:cNvSpPr txBox="1"/>
          <p:nvPr/>
        </p:nvSpPr>
        <p:spPr>
          <a:xfrm>
            <a:off x="6441792" y="3290500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D2933-04E5-89F3-A64E-4CA5183D4E10}"/>
              </a:ext>
            </a:extLst>
          </p:cNvPr>
          <p:cNvSpPr txBox="1"/>
          <p:nvPr/>
        </p:nvSpPr>
        <p:spPr>
          <a:xfrm>
            <a:off x="8317576" y="414939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398450-C48B-C573-0FE8-188848EFBAE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971800" y="1685925"/>
            <a:ext cx="4072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FDAFCD1B-571F-BAAB-C027-39DE43114B3C}"/>
              </a:ext>
            </a:extLst>
          </p:cNvPr>
          <p:cNvSpPr/>
          <p:nvPr/>
        </p:nvSpPr>
        <p:spPr>
          <a:xfrm>
            <a:off x="4576245" y="1195713"/>
            <a:ext cx="864000" cy="980422"/>
          </a:xfrm>
          <a:prstGeom prst="mathMultiply">
            <a:avLst/>
          </a:prstGeom>
          <a:solidFill>
            <a:srgbClr val="FF00A8"/>
          </a:solidFill>
          <a:ln w="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99999-F33D-8B28-F4DB-4B5B14FA9BA5}"/>
              </a:ext>
            </a:extLst>
          </p:cNvPr>
          <p:cNvSpPr txBox="1"/>
          <p:nvPr/>
        </p:nvSpPr>
        <p:spPr>
          <a:xfrm>
            <a:off x="2971800" y="5102938"/>
            <a:ext cx="39475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필터링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접근 제어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로깅</a:t>
            </a:r>
            <a:r>
              <a:rPr kumimoji="1" lang="en-US" altLang="ko-KR" dirty="0">
                <a:sym typeface="Wingdings" pitchFamily="2" charset="2"/>
              </a:rPr>
              <a:t>(logging)  </a:t>
            </a:r>
            <a:r>
              <a:rPr kumimoji="1" lang="ko-KR" altLang="en-US" dirty="0">
                <a:sym typeface="Wingdings" pitchFamily="2" charset="2"/>
              </a:rPr>
              <a:t>사용 기록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kumimoji="1" lang="ko-KR" altLang="en-US" dirty="0" err="1">
                <a:sym typeface="Wingdings" pitchFamily="2" charset="2"/>
              </a:rPr>
              <a:t>캐싱</a:t>
            </a:r>
            <a:r>
              <a:rPr kumimoji="1" lang="en-US" altLang="ko-KR" dirty="0">
                <a:sym typeface="Wingdings" pitchFamily="2" charset="2"/>
              </a:rPr>
              <a:t>(caching)  </a:t>
            </a:r>
            <a:r>
              <a:rPr kumimoji="1" lang="ko-KR" altLang="en-US" dirty="0">
                <a:sym typeface="Wingdings" pitchFamily="2" charset="2"/>
              </a:rPr>
              <a:t>임시 보관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E0FEEDAB-419C-FC46-6153-1E8D47520E31}"/>
              </a:ext>
            </a:extLst>
          </p:cNvPr>
          <p:cNvCxnSpPr>
            <a:stCxn id="4" idx="2"/>
            <a:endCxn id="33" idx="1"/>
          </p:cNvCxnSpPr>
          <p:nvPr/>
        </p:nvCxnSpPr>
        <p:spPr>
          <a:xfrm rot="5400000">
            <a:off x="3280361" y="3731944"/>
            <a:ext cx="1524098" cy="2141220"/>
          </a:xfrm>
          <a:prstGeom prst="curvedConnector4">
            <a:avLst>
              <a:gd name="adj1" fmla="val 34854"/>
              <a:gd name="adj2" fmla="val 1106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4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6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0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4361A3-63EA-5A06-99FF-A05BACA43D35}"/>
              </a:ext>
            </a:extLst>
          </p:cNvPr>
          <p:cNvSpPr/>
          <p:nvPr/>
        </p:nvSpPr>
        <p:spPr>
          <a:xfrm>
            <a:off x="1537855" y="1316182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7DE9C-41E3-6E24-4113-84C15082BAF1}"/>
              </a:ext>
            </a:extLst>
          </p:cNvPr>
          <p:cNvSpPr/>
          <p:nvPr/>
        </p:nvSpPr>
        <p:spPr>
          <a:xfrm>
            <a:off x="1537855" y="2826327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B53F50-8153-5B3C-D7F5-A0643FACB04E}"/>
              </a:ext>
            </a:extLst>
          </p:cNvPr>
          <p:cNvSpPr/>
          <p:nvPr/>
        </p:nvSpPr>
        <p:spPr>
          <a:xfrm>
            <a:off x="4599709" y="2826328"/>
            <a:ext cx="1371599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</a:p>
          <a:p>
            <a:pPr algn="ctr"/>
            <a:r>
              <a:rPr kumimoji="1" lang="en-US" altLang="ko-Kore-KR" dirty="0"/>
              <a:t>(NIC)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5A327D-3834-46C5-0BCF-E879159E8162}"/>
              </a:ext>
            </a:extLst>
          </p:cNvPr>
          <p:cNvSpPr/>
          <p:nvPr/>
        </p:nvSpPr>
        <p:spPr>
          <a:xfrm>
            <a:off x="4745181" y="4087092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9F6D0F-2EC2-BEBB-1FA9-778FE230029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078182" y="2050473"/>
            <a:ext cx="0" cy="77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2C5DB5-7A0B-8B97-6E73-8A05C0B2657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85508" y="3560619"/>
            <a:ext cx="1" cy="526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C73BF7-4CC0-52B2-9670-D99389D725A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18509" y="3193473"/>
            <a:ext cx="19812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A86E10-443B-514B-A382-66269CF594F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71308" y="3193472"/>
            <a:ext cx="210589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하트[H] 16">
            <a:extLst>
              <a:ext uri="{FF2B5EF4-FFF2-40B4-BE49-F238E27FC236}">
                <a16:creationId xmlns:a16="http://schemas.microsoft.com/office/drawing/2014/main" id="{669FE270-7B3F-42AD-57C8-A5C9AE65ABE1}"/>
              </a:ext>
            </a:extLst>
          </p:cNvPr>
          <p:cNvSpPr/>
          <p:nvPr/>
        </p:nvSpPr>
        <p:spPr>
          <a:xfrm>
            <a:off x="7952508" y="2576945"/>
            <a:ext cx="1371596" cy="1246909"/>
          </a:xfrm>
          <a:prstGeom prst="heart">
            <a:avLst/>
          </a:prstGeom>
          <a:solidFill>
            <a:srgbClr val="FDA9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인터넷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C6BED-650C-9E4D-2CD3-6DF40D65D5C0}"/>
              </a:ext>
            </a:extLst>
          </p:cNvPr>
          <p:cNvSpPr txBox="1"/>
          <p:nvPr/>
        </p:nvSpPr>
        <p:spPr>
          <a:xfrm>
            <a:off x="2242765" y="2279118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</a:t>
            </a:r>
            <a:r>
              <a:rPr kumimoji="1" lang="ko-KR" altLang="en-US" sz="1200" dirty="0"/>
              <a:t> 출력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2EBEE-F55E-57D6-1F9A-D67AD0F9DB9B}"/>
              </a:ext>
            </a:extLst>
          </p:cNvPr>
          <p:cNvSpPr txBox="1"/>
          <p:nvPr/>
        </p:nvSpPr>
        <p:spPr>
          <a:xfrm>
            <a:off x="3223932" y="2826327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전달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1EF91-DDAE-6C1F-E694-81D754D0452F}"/>
              </a:ext>
            </a:extLst>
          </p:cNvPr>
          <p:cNvSpPr txBox="1"/>
          <p:nvPr/>
        </p:nvSpPr>
        <p:spPr>
          <a:xfrm>
            <a:off x="6648510" y="2746709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</a:t>
            </a:r>
            <a:r>
              <a:rPr kumimoji="1" lang="ko-KR" altLang="en-US" sz="1200" dirty="0"/>
              <a:t> 출력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38EF0-BEC5-51C7-0768-CB9179AD9095}"/>
              </a:ext>
            </a:extLst>
          </p:cNvPr>
          <p:cNvSpPr txBox="1"/>
          <p:nvPr/>
        </p:nvSpPr>
        <p:spPr>
          <a:xfrm>
            <a:off x="5465739" y="3643836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</a:t>
            </a:r>
            <a:r>
              <a:rPr kumimoji="1" lang="ko-KR" altLang="en-US" sz="1200" dirty="0"/>
              <a:t> 출력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12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90DE57-02F5-7122-98D3-BF009DEA2EB6}"/>
              </a:ext>
            </a:extLst>
          </p:cNvPr>
          <p:cNvSpPr/>
          <p:nvPr/>
        </p:nvSpPr>
        <p:spPr>
          <a:xfrm>
            <a:off x="1537855" y="1316182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8BDC7E-8CB8-D493-56A9-9FD6C7ABED0A}"/>
              </a:ext>
            </a:extLst>
          </p:cNvPr>
          <p:cNvSpPr/>
          <p:nvPr/>
        </p:nvSpPr>
        <p:spPr>
          <a:xfrm>
            <a:off x="1537855" y="2826327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D8C322-31CA-B6B7-3059-C949F083FEEB}"/>
              </a:ext>
            </a:extLst>
          </p:cNvPr>
          <p:cNvSpPr/>
          <p:nvPr/>
        </p:nvSpPr>
        <p:spPr>
          <a:xfrm>
            <a:off x="4599709" y="2826328"/>
            <a:ext cx="1371599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Lan Card</a:t>
            </a:r>
          </a:p>
          <a:p>
            <a:pPr algn="ctr"/>
            <a:r>
              <a:rPr kumimoji="1" lang="en-US" altLang="ko-Kore-KR" dirty="0"/>
              <a:t>(NIC)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6511E5-F6D8-44D0-5393-8BE1597C6B4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078182" y="2050473"/>
            <a:ext cx="0" cy="775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DA44B9-AFE3-4BCC-A115-6FB077A53BD9}"/>
              </a:ext>
            </a:extLst>
          </p:cNvPr>
          <p:cNvCxnSpPr>
            <a:cxnSpLocks/>
            <a:stCxn id="26" idx="1"/>
            <a:endCxn id="19" idx="2"/>
          </p:cNvCxnSpPr>
          <p:nvPr/>
        </p:nvCxnSpPr>
        <p:spPr>
          <a:xfrm flipV="1">
            <a:off x="6722341" y="2277980"/>
            <a:ext cx="343481" cy="74304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C31241-08BC-0E31-A2C0-615E8F567042}"/>
              </a:ext>
            </a:extLst>
          </p:cNvPr>
          <p:cNvSpPr txBox="1"/>
          <p:nvPr/>
        </p:nvSpPr>
        <p:spPr>
          <a:xfrm>
            <a:off x="2242765" y="2279118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Localhost </a:t>
            </a:r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D4F69-3957-68B9-EAEF-ED98E8BF443A}"/>
              </a:ext>
            </a:extLst>
          </p:cNvPr>
          <p:cNvSpPr txBox="1"/>
          <p:nvPr/>
        </p:nvSpPr>
        <p:spPr>
          <a:xfrm>
            <a:off x="1439201" y="5403318"/>
            <a:ext cx="75148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</a:t>
            </a:r>
            <a:r>
              <a:rPr kumimoji="1" lang="ko-KR" altLang="en-US" sz="1200" dirty="0"/>
              <a:t> 출력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1EDF4-2AE0-779F-A1D3-5BC5FA2B166F}"/>
              </a:ext>
            </a:extLst>
          </p:cNvPr>
          <p:cNvSpPr/>
          <p:nvPr/>
        </p:nvSpPr>
        <p:spPr>
          <a:xfrm>
            <a:off x="7135929" y="2826326"/>
            <a:ext cx="1080654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HUB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4C5F62-DF60-F299-3E9C-B2749B5AD4E1}"/>
              </a:ext>
            </a:extLst>
          </p:cNvPr>
          <p:cNvSpPr/>
          <p:nvPr/>
        </p:nvSpPr>
        <p:spPr>
          <a:xfrm>
            <a:off x="9381203" y="2826326"/>
            <a:ext cx="1272941" cy="73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GateWay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019A00-B56E-7EF3-3DC0-5791F3F4CB5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0017673" y="3560617"/>
            <a:ext cx="1" cy="139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하트[H] 13">
            <a:extLst>
              <a:ext uri="{FF2B5EF4-FFF2-40B4-BE49-F238E27FC236}">
                <a16:creationId xmlns:a16="http://schemas.microsoft.com/office/drawing/2014/main" id="{BA652394-2EA4-7F0C-2D26-B4D71029275E}"/>
              </a:ext>
            </a:extLst>
          </p:cNvPr>
          <p:cNvSpPr/>
          <p:nvPr/>
        </p:nvSpPr>
        <p:spPr>
          <a:xfrm>
            <a:off x="9331875" y="4641272"/>
            <a:ext cx="1371596" cy="1246909"/>
          </a:xfrm>
          <a:prstGeom prst="heart">
            <a:avLst/>
          </a:prstGeom>
          <a:solidFill>
            <a:srgbClr val="FDA9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인터넷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F1A76-32B2-3A51-B293-647BE253FD1B}"/>
              </a:ext>
            </a:extLst>
          </p:cNvPr>
          <p:cNvSpPr txBox="1"/>
          <p:nvPr/>
        </p:nvSpPr>
        <p:spPr>
          <a:xfrm>
            <a:off x="2838928" y="2819351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Localhost </a:t>
            </a:r>
            <a:r>
              <a:rPr kumimoji="1" lang="ko-KR" altLang="en-US" sz="1200" dirty="0"/>
              <a:t>접속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AE68A-A985-5899-7024-DCA2195AE735}"/>
              </a:ext>
            </a:extLst>
          </p:cNvPr>
          <p:cNvSpPr txBox="1"/>
          <p:nvPr/>
        </p:nvSpPr>
        <p:spPr>
          <a:xfrm>
            <a:off x="5257803" y="1631649"/>
            <a:ext cx="3616038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Localhost</a:t>
            </a:r>
            <a:r>
              <a:rPr kumimoji="1" lang="ko-KR" altLang="en-US" dirty="0"/>
              <a:t>접속은 </a:t>
            </a:r>
            <a:endParaRPr kumimoji="1" lang="en-US" altLang="ko-KR" dirty="0"/>
          </a:p>
          <a:p>
            <a:r>
              <a:rPr kumimoji="1" lang="en-US" altLang="ko-KR" dirty="0" err="1"/>
              <a:t>LanCard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바깥을 나가지 않는다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216BD6-CD50-4DF2-E1A5-14A3E647A66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18509" y="3193473"/>
            <a:ext cx="19812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53BECA-F9E5-9F2D-78EA-67CBAC4507E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971308" y="3193472"/>
            <a:ext cx="116462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1A482896-B23B-54B5-EAF0-57937857BF93}"/>
              </a:ext>
            </a:extLst>
          </p:cNvPr>
          <p:cNvSpPr/>
          <p:nvPr/>
        </p:nvSpPr>
        <p:spPr>
          <a:xfrm>
            <a:off x="6297132" y="2865794"/>
            <a:ext cx="559615" cy="646331"/>
          </a:xfrm>
          <a:prstGeom prst="mathMultiply">
            <a:avLst/>
          </a:prstGeom>
          <a:solidFill>
            <a:srgbClr val="FF00A8"/>
          </a:solidFill>
          <a:ln w="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85C92E-B21D-476D-B38B-CFE5770F883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216583" y="3193472"/>
            <a:ext cx="1164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58D4E8-B4E2-E0D5-4951-A16A4DC5A9C1}"/>
              </a:ext>
            </a:extLst>
          </p:cNvPr>
          <p:cNvSpPr/>
          <p:nvPr/>
        </p:nvSpPr>
        <p:spPr>
          <a:xfrm>
            <a:off x="153029" y="244834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B0860E-790C-F69C-BE9A-56F133C23C64}"/>
              </a:ext>
            </a:extLst>
          </p:cNvPr>
          <p:cNvSpPr/>
          <p:nvPr/>
        </p:nvSpPr>
        <p:spPr>
          <a:xfrm>
            <a:off x="153029" y="1860017"/>
            <a:ext cx="15101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PrintStream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5663231-886D-D6DF-DBBB-4F6C50743D08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908102" y="854434"/>
            <a:ext cx="0" cy="100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FE30AD-F68E-662C-0055-3717040B17DB}"/>
              </a:ext>
            </a:extLst>
          </p:cNvPr>
          <p:cNvSpPr txBox="1"/>
          <p:nvPr/>
        </p:nvSpPr>
        <p:spPr>
          <a:xfrm>
            <a:off x="137920" y="1194477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en-US" altLang="ko-KR" sz="1200" dirty="0" err="1"/>
              <a:t>Println</a:t>
            </a:r>
            <a:r>
              <a:rPr kumimoji="1" lang="en-US" altLang="ko-KR" sz="1200" dirty="0"/>
              <a:t>(“---”)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ED7EB-2C9F-2D60-58DC-875E1B851E1C}"/>
              </a:ext>
            </a:extLst>
          </p:cNvPr>
          <p:cNvSpPr/>
          <p:nvPr/>
        </p:nvSpPr>
        <p:spPr>
          <a:xfrm>
            <a:off x="137920" y="325586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BufferedOutputStream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A77D60-4034-6F07-34E5-7B76F96BCBD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908102" y="2469617"/>
            <a:ext cx="490582" cy="786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67F9EF-C9B5-DDEF-F5C3-198D512782B3}"/>
              </a:ext>
            </a:extLst>
          </p:cNvPr>
          <p:cNvSpPr txBox="1"/>
          <p:nvPr/>
        </p:nvSpPr>
        <p:spPr>
          <a:xfrm>
            <a:off x="326241" y="2784630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write()</a:t>
            </a:r>
            <a:endParaRPr kumimoji="1" lang="ko-Kore-KR" altLang="en-US" sz="1200" dirty="0"/>
          </a:p>
        </p:txBody>
      </p:sp>
      <p:sp>
        <p:nvSpPr>
          <p:cNvPr id="12" name="원통[C] 11">
            <a:extLst>
              <a:ext uri="{FF2B5EF4-FFF2-40B4-BE49-F238E27FC236}">
                <a16:creationId xmlns:a16="http://schemas.microsoft.com/office/drawing/2014/main" id="{7A2828A9-CECC-43E2-0A59-EA367D77F781}"/>
              </a:ext>
            </a:extLst>
          </p:cNvPr>
          <p:cNvSpPr/>
          <p:nvPr/>
        </p:nvSpPr>
        <p:spPr>
          <a:xfrm>
            <a:off x="1322274" y="5870539"/>
            <a:ext cx="2673927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9B4209-B256-AA02-E5BB-950995D3E50A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>
            <a:off x="1398684" y="3865464"/>
            <a:ext cx="1260554" cy="200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3CF817-67FE-A751-FAF4-5CD881548156}"/>
              </a:ext>
            </a:extLst>
          </p:cNvPr>
          <p:cNvSpPr txBox="1"/>
          <p:nvPr/>
        </p:nvSpPr>
        <p:spPr>
          <a:xfrm>
            <a:off x="3767392" y="4035911"/>
            <a:ext cx="154036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출력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버퍼가 꽉 찰 때 출력한다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b="1" dirty="0"/>
              <a:t>flush</a:t>
            </a:r>
            <a:r>
              <a:rPr kumimoji="1" lang="en-US" altLang="ko-KR" sz="1200" dirty="0"/>
              <a:t>()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실행하여 출력을 명령한다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64B07-854C-E70B-2231-0810516C6EA7}"/>
              </a:ext>
            </a:extLst>
          </p:cNvPr>
          <p:cNvSpPr txBox="1"/>
          <p:nvPr/>
        </p:nvSpPr>
        <p:spPr>
          <a:xfrm>
            <a:off x="552093" y="4881623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보관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AAC26E-A59B-0EAB-7728-DF63981916B4}"/>
              </a:ext>
            </a:extLst>
          </p:cNvPr>
          <p:cNvSpPr/>
          <p:nvPr/>
        </p:nvSpPr>
        <p:spPr>
          <a:xfrm>
            <a:off x="3276809" y="325586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CA501A-F466-9E59-BC4B-B4E87D5D3C3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2659448" y="3560664"/>
            <a:ext cx="617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DFC77F-BDB6-9FEA-1986-FE1267643F04}"/>
              </a:ext>
            </a:extLst>
          </p:cNvPr>
          <p:cNvSpPr/>
          <p:nvPr/>
        </p:nvSpPr>
        <p:spPr>
          <a:xfrm>
            <a:off x="5865832" y="562808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Socket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0A11C1-AEC9-9511-B43F-C6050F27BA05}"/>
              </a:ext>
            </a:extLst>
          </p:cNvPr>
          <p:cNvCxnSpPr>
            <a:cxnSpLocks/>
            <a:stCxn id="18" idx="3"/>
            <a:endCxn id="25" idx="0"/>
          </p:cNvCxnSpPr>
          <p:nvPr/>
        </p:nvCxnSpPr>
        <p:spPr>
          <a:xfrm>
            <a:off x="5798337" y="3560664"/>
            <a:ext cx="1328259" cy="206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B25FD9-43D1-BF9B-5309-04FC1A90A824}"/>
              </a:ext>
            </a:extLst>
          </p:cNvPr>
          <p:cNvSpPr/>
          <p:nvPr/>
        </p:nvSpPr>
        <p:spPr>
          <a:xfrm>
            <a:off x="8795554" y="213715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BufferedInputStream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C79B22-8091-6EE8-6324-961C1AB6331D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V="1">
            <a:off x="7126596" y="2746754"/>
            <a:ext cx="2929722" cy="2881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BF065EF-AA2D-EAF0-F130-DA16C367D0A9}"/>
              </a:ext>
            </a:extLst>
          </p:cNvPr>
          <p:cNvSpPr txBox="1"/>
          <p:nvPr/>
        </p:nvSpPr>
        <p:spPr>
          <a:xfrm>
            <a:off x="7919441" y="3795040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FC1FD8-F86C-5BEC-0946-960157A19688}"/>
              </a:ext>
            </a:extLst>
          </p:cNvPr>
          <p:cNvSpPr/>
          <p:nvPr/>
        </p:nvSpPr>
        <p:spPr>
          <a:xfrm>
            <a:off x="8795554" y="24483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Scanner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75341C-99AE-6458-668A-371F4E6AA38C}"/>
              </a:ext>
            </a:extLst>
          </p:cNvPr>
          <p:cNvSpPr/>
          <p:nvPr/>
        </p:nvSpPr>
        <p:spPr>
          <a:xfrm>
            <a:off x="3414729" y="244834"/>
            <a:ext cx="252152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A00C5BC-5610-BE75-AE42-7AC12939AF96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>
            <a:off x="5936257" y="549634"/>
            <a:ext cx="28592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62AF6D-41EF-8BB8-86A2-9C0BBB7AD0B7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10056318" y="854434"/>
            <a:ext cx="0" cy="1282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4E639C-36DE-919A-ED21-29E1F8FAEEF3}"/>
              </a:ext>
            </a:extLst>
          </p:cNvPr>
          <p:cNvSpPr txBox="1"/>
          <p:nvPr/>
        </p:nvSpPr>
        <p:spPr>
          <a:xfrm>
            <a:off x="9286137" y="1190709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8. read()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950E1D-241A-2F6D-BC29-2C2F1BDF6FD4}"/>
              </a:ext>
            </a:extLst>
          </p:cNvPr>
          <p:cNvSpPr txBox="1"/>
          <p:nvPr/>
        </p:nvSpPr>
        <p:spPr>
          <a:xfrm>
            <a:off x="6764609" y="411134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9. </a:t>
            </a:r>
            <a:r>
              <a:rPr kumimoji="1" lang="en-US" altLang="ko-KR" sz="1200" dirty="0" err="1"/>
              <a:t>nextLine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47" name="원통[C] 46">
            <a:extLst>
              <a:ext uri="{FF2B5EF4-FFF2-40B4-BE49-F238E27FC236}">
                <a16:creationId xmlns:a16="http://schemas.microsoft.com/office/drawing/2014/main" id="{E30F2923-6931-2973-25E7-635ACAF09A3A}"/>
              </a:ext>
            </a:extLst>
          </p:cNvPr>
          <p:cNvSpPr/>
          <p:nvPr/>
        </p:nvSpPr>
        <p:spPr>
          <a:xfrm>
            <a:off x="9419104" y="5473535"/>
            <a:ext cx="2673927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5C3B53-23FE-543E-6E10-7ABD726EDA89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 flipH="1">
            <a:off x="10756068" y="2441954"/>
            <a:ext cx="561014" cy="303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0D7D9F-A842-F45C-32BE-BD15FBA6180B}"/>
              </a:ext>
            </a:extLst>
          </p:cNvPr>
          <p:cNvSpPr txBox="1"/>
          <p:nvPr/>
        </p:nvSpPr>
        <p:spPr>
          <a:xfrm>
            <a:off x="10228579" y="3957744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7. </a:t>
            </a:r>
            <a:r>
              <a:rPr kumimoji="1" lang="ko-KR" altLang="en-US" sz="1200" dirty="0"/>
              <a:t>보관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09E81-AE59-F3B5-B4AB-EF05695000E7}"/>
              </a:ext>
            </a:extLst>
          </p:cNvPr>
          <p:cNvSpPr txBox="1"/>
          <p:nvPr/>
        </p:nvSpPr>
        <p:spPr>
          <a:xfrm>
            <a:off x="5762133" y="4455875"/>
            <a:ext cx="154036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전송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103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26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10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88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131</Words>
  <Application>Microsoft Macintosh PowerPoint</Application>
  <PresentationFormat>와이드스크린</PresentationFormat>
  <Paragraphs>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2022-08-23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461</cp:revision>
  <dcterms:created xsi:type="dcterms:W3CDTF">2022-07-12T09:40:21Z</dcterms:created>
  <dcterms:modified xsi:type="dcterms:W3CDTF">2022-08-23T04:51:28Z</dcterms:modified>
</cp:coreProperties>
</file>