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2022-07-22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68D59-CC4B-9463-F517-319B5FCA266B}"/>
              </a:ext>
            </a:extLst>
          </p:cNvPr>
          <p:cNvSpPr/>
          <p:nvPr/>
        </p:nvSpPr>
        <p:spPr>
          <a:xfrm>
            <a:off x="914400" y="1126671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572F-B613-4C09-88D6-10126B745312}"/>
              </a:ext>
            </a:extLst>
          </p:cNvPr>
          <p:cNvSpPr/>
          <p:nvPr/>
        </p:nvSpPr>
        <p:spPr>
          <a:xfrm>
            <a:off x="4528457" y="112667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4935C3-FA67-A5A1-6CF8-570D63366A08}"/>
              </a:ext>
            </a:extLst>
          </p:cNvPr>
          <p:cNvSpPr/>
          <p:nvPr/>
        </p:nvSpPr>
        <p:spPr>
          <a:xfrm>
            <a:off x="8757557" y="1126669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A39FF-8FB4-9F5D-261A-22E0718716F7}"/>
              </a:ext>
            </a:extLst>
          </p:cNvPr>
          <p:cNvSpPr/>
          <p:nvPr/>
        </p:nvSpPr>
        <p:spPr>
          <a:xfrm>
            <a:off x="4528457" y="3461654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64AF71-767B-373C-3B0E-031DC85597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6243" y="1796142"/>
            <a:ext cx="1932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C85118-3F54-43D6-B078-8B3A1A01002B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1755322" y="2465614"/>
            <a:ext cx="2773135" cy="1665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E3913B-8A40-EBDB-598F-90E487CFB71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69379" y="2465613"/>
            <a:ext cx="0" cy="99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4CBE6-77A3-64EA-7736-8F4731A7D5F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10300" y="1796141"/>
            <a:ext cx="25472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68D59-CC4B-9463-F517-319B5FCA266B}"/>
              </a:ext>
            </a:extLst>
          </p:cNvPr>
          <p:cNvSpPr/>
          <p:nvPr/>
        </p:nvSpPr>
        <p:spPr>
          <a:xfrm>
            <a:off x="914400" y="1126671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572F-B613-4C09-88D6-10126B745312}"/>
              </a:ext>
            </a:extLst>
          </p:cNvPr>
          <p:cNvSpPr/>
          <p:nvPr/>
        </p:nvSpPr>
        <p:spPr>
          <a:xfrm>
            <a:off x="4528457" y="112667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4935C3-FA67-A5A1-6CF8-570D63366A08}"/>
              </a:ext>
            </a:extLst>
          </p:cNvPr>
          <p:cNvSpPr/>
          <p:nvPr/>
        </p:nvSpPr>
        <p:spPr>
          <a:xfrm>
            <a:off x="8754834" y="439238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b="1" dirty="0"/>
              <a:t>oa</a:t>
            </a:r>
            <a:r>
              <a:rPr lang="en-US" altLang="ko-KR" dirty="0"/>
              <a:t>rd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A39FF-8FB4-9F5D-261A-22E0718716F7}"/>
              </a:ext>
            </a:extLst>
          </p:cNvPr>
          <p:cNvSpPr/>
          <p:nvPr/>
        </p:nvSpPr>
        <p:spPr>
          <a:xfrm>
            <a:off x="8754835" y="275952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64AF71-767B-373C-3B0E-031DC85597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6243" y="1796142"/>
            <a:ext cx="1932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E3913B-8A40-EBDB-598F-90E487CFB71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10300" y="1796142"/>
            <a:ext cx="2544535" cy="163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4CBE6-77A3-64EA-7736-8F4731A7D5F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210300" y="1796142"/>
            <a:ext cx="2544534" cy="326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104E2-B509-7B41-84A9-9EEDB232863F}"/>
              </a:ext>
            </a:extLst>
          </p:cNvPr>
          <p:cNvSpPr/>
          <p:nvPr/>
        </p:nvSpPr>
        <p:spPr>
          <a:xfrm>
            <a:off x="4528457" y="4392387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A165C3-71DB-915A-7D47-81713817239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369379" y="2465613"/>
            <a:ext cx="0" cy="1926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E66DB9-F2E2-1FC9-2FAE-CEA027FB996A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6210300" y="5061859"/>
            <a:ext cx="25445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54413E-7C59-EF8F-6949-C7AA1EA288D3}"/>
              </a:ext>
            </a:extLst>
          </p:cNvPr>
          <p:cNvSpPr/>
          <p:nvPr/>
        </p:nvSpPr>
        <p:spPr>
          <a:xfrm>
            <a:off x="8754834" y="112666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F9D4EE-279C-7D1F-6908-EA4CB212990A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6210300" y="1796140"/>
            <a:ext cx="254453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18702A-94EF-D382-A999-1F20C83E14CD}"/>
              </a:ext>
            </a:extLst>
          </p:cNvPr>
          <p:cNvSpPr txBox="1"/>
          <p:nvPr/>
        </p:nvSpPr>
        <p:spPr>
          <a:xfrm>
            <a:off x="2626178" y="2817867"/>
            <a:ext cx="1828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데이터목록을</a:t>
            </a:r>
            <a:endParaRPr lang="en-US" altLang="ko-KR" dirty="0"/>
          </a:p>
          <a:p>
            <a:r>
              <a:rPr lang="ko-KR" altLang="en-US" dirty="0"/>
              <a:t>관리하는 코드</a:t>
            </a:r>
            <a:endParaRPr lang="en-US" altLang="ko-KR" dirty="0"/>
          </a:p>
          <a:p>
            <a:r>
              <a:rPr lang="ko-KR" altLang="en-US" b="1" dirty="0"/>
              <a:t>분리</a:t>
            </a:r>
          </a:p>
        </p:txBody>
      </p:sp>
      <p:sp>
        <p:nvSpPr>
          <p:cNvPr id="38" name="화살표: 왼쪽 37">
            <a:extLst>
              <a:ext uri="{FF2B5EF4-FFF2-40B4-BE49-F238E27FC236}">
                <a16:creationId xmlns:a16="http://schemas.microsoft.com/office/drawing/2014/main" id="{3D25EAB9-2D3D-DBC7-69AF-462190E6A491}"/>
              </a:ext>
            </a:extLst>
          </p:cNvPr>
          <p:cNvSpPr/>
          <p:nvPr/>
        </p:nvSpPr>
        <p:spPr>
          <a:xfrm>
            <a:off x="4596493" y="3175629"/>
            <a:ext cx="489857" cy="207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C24445-1FBA-B2BD-7C2B-636AA4316226}"/>
              </a:ext>
            </a:extLst>
          </p:cNvPr>
          <p:cNvSpPr txBox="1"/>
          <p:nvPr/>
        </p:nvSpPr>
        <p:spPr>
          <a:xfrm>
            <a:off x="3665763" y="6100662"/>
            <a:ext cx="34072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목록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관리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5E4A38A-76E8-B103-B041-40AB71924C7D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5369378" y="5731330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0D5FAD-86DB-1EC3-FCCE-05ADD899A3F8}"/>
              </a:ext>
            </a:extLst>
          </p:cNvPr>
          <p:cNvSpPr txBox="1"/>
          <p:nvPr/>
        </p:nvSpPr>
        <p:spPr>
          <a:xfrm>
            <a:off x="3665763" y="388006"/>
            <a:ext cx="34072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OI </a:t>
            </a:r>
            <a:r>
              <a:rPr lang="ko-KR" altLang="en-US" dirty="0"/>
              <a:t>처리 </a:t>
            </a:r>
            <a:r>
              <a:rPr lang="en-US" altLang="ko-KR" dirty="0"/>
              <a:t>(</a:t>
            </a:r>
            <a:r>
              <a:rPr lang="ko-KR" altLang="en-US" dirty="0"/>
              <a:t>데이터 입출력</a:t>
            </a:r>
            <a:r>
              <a:rPr lang="en-US" altLang="ko-KR" dirty="0"/>
              <a:t>) </a:t>
            </a:r>
            <a:r>
              <a:rPr lang="ko-KR" altLang="en-US" dirty="0"/>
              <a:t>관리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52892D-0874-B811-88A7-E6A69EBB374E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5369378" y="757338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9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29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2022-07-22 내용정리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 지민</cp:lastModifiedBy>
  <cp:revision>50</cp:revision>
  <dcterms:created xsi:type="dcterms:W3CDTF">2022-07-12T09:40:21Z</dcterms:created>
  <dcterms:modified xsi:type="dcterms:W3CDTF">2022-07-22T00:50:17Z</dcterms:modified>
</cp:coreProperties>
</file>