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4F94FF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15129</TotalTime>
  <Words>601</Words>
  <Application>Microsoft Macintosh PowerPoint</Application>
  <PresentationFormat>와이드스크린</PresentationFormat>
  <Paragraphs>328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2022-09-01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673</cp:revision>
  <dcterms:created xsi:type="dcterms:W3CDTF">2022-07-12T09:40:21Z</dcterms:created>
  <dcterms:modified xsi:type="dcterms:W3CDTF">2022-09-01T08:32:41Z</dcterms:modified>
</cp:coreProperties>
</file>