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34" r:id="rId3"/>
    <p:sldId id="368" r:id="rId4"/>
    <p:sldId id="403" r:id="rId5"/>
    <p:sldId id="404" r:id="rId6"/>
    <p:sldId id="405" r:id="rId7"/>
    <p:sldId id="369" r:id="rId8"/>
    <p:sldId id="370" r:id="rId9"/>
    <p:sldId id="406" r:id="rId10"/>
    <p:sldId id="371" r:id="rId11"/>
    <p:sldId id="372" r:id="rId12"/>
    <p:sldId id="373" r:id="rId13"/>
    <p:sldId id="407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408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4F94FF"/>
    <a:srgbClr val="C5E1B4"/>
    <a:srgbClr val="50FCFF"/>
    <a:srgbClr val="45FF7C"/>
    <a:srgbClr val="8FFFDF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150"/>
  </p:normalViewPr>
  <p:slideViewPr>
    <p:cSldViewPr snapToGrid="0">
      <p:cViewPr varScale="1">
        <p:scale>
          <a:sx n="105" d="100"/>
          <a:sy n="105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2022-08-31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</a:p>
          <a:p>
            <a:pPr algn="ctr"/>
            <a:r>
              <a:rPr kumimoji="1" lang="en-US" altLang="ko-Kore-KR" sz="1200" dirty="0"/>
              <a:t>3. delete</a:t>
            </a:r>
          </a:p>
          <a:p>
            <a:pPr algn="ctr"/>
            <a:r>
              <a:rPr kumimoji="1" lang="en-US" altLang="ko-Kore-KR" sz="1200" dirty="0"/>
              <a:t>4. commit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  <a:r>
              <a:rPr kumimoji="1" lang="ko-KR" altLang="en-US" sz="1200" dirty="0"/>
              <a:t> 작업 결과</a:t>
            </a:r>
            <a:endParaRPr kumimoji="1" lang="en-US" altLang="ko-KR" sz="1200" dirty="0"/>
          </a:p>
          <a:p>
            <a:pPr algn="ctr"/>
            <a:r>
              <a:rPr kumimoji="1" lang="en-US" altLang="ko-Kore-KR" sz="1200" dirty="0"/>
              <a:t>3. delete</a:t>
            </a:r>
            <a:r>
              <a:rPr kumimoji="1" lang="ko-KR" altLang="en-US" sz="1200" dirty="0"/>
              <a:t> 작업 결과</a:t>
            </a:r>
            <a:endParaRPr kumimoji="1" lang="ko-Kore-KR" altLang="en-US" sz="1200" dirty="0"/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39" idx="3"/>
            <a:endCxn id="5" idx="2"/>
          </p:cNvCxnSpPr>
          <p:nvPr/>
        </p:nvCxnSpPr>
        <p:spPr>
          <a:xfrm flipV="1">
            <a:off x="7794442" y="3476817"/>
            <a:ext cx="2636660" cy="23190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명령을 받으면 실제 테이블에 작업 결과를 반영한다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14705</TotalTime>
  <Words>517</Words>
  <Application>Microsoft Macintosh PowerPoint</Application>
  <PresentationFormat>와이드스크린</PresentationFormat>
  <Paragraphs>295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2022-08-31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667</cp:revision>
  <dcterms:created xsi:type="dcterms:W3CDTF">2022-07-12T09:40:21Z</dcterms:created>
  <dcterms:modified xsi:type="dcterms:W3CDTF">2022-08-31T06:46:56Z</dcterms:modified>
</cp:coreProperties>
</file>