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68" r:id="rId3"/>
    <p:sldId id="403" r:id="rId4"/>
    <p:sldId id="404" r:id="rId5"/>
    <p:sldId id="405" r:id="rId6"/>
    <p:sldId id="369" r:id="rId7"/>
    <p:sldId id="370" r:id="rId8"/>
    <p:sldId id="406" r:id="rId9"/>
    <p:sldId id="371" r:id="rId10"/>
    <p:sldId id="372" r:id="rId11"/>
    <p:sldId id="373" r:id="rId12"/>
    <p:sldId id="407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408" r:id="rId21"/>
    <p:sldId id="381" r:id="rId22"/>
    <p:sldId id="382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383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395" r:id="rId43"/>
    <p:sldId id="396" r:id="rId44"/>
    <p:sldId id="397" r:id="rId45"/>
    <p:sldId id="398" r:id="rId46"/>
    <p:sldId id="399" r:id="rId47"/>
    <p:sldId id="400" r:id="rId48"/>
    <p:sldId id="401" r:id="rId49"/>
    <p:sldId id="402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9F7"/>
    <a:srgbClr val="4F94FF"/>
    <a:srgbClr val="FF00A8"/>
    <a:srgbClr val="C5E1B4"/>
    <a:srgbClr val="50FCFF"/>
    <a:srgbClr val="45FF7C"/>
    <a:srgbClr val="8FFFDF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/>
    <p:restoredTop sz="94150"/>
  </p:normalViewPr>
  <p:slideViewPr>
    <p:cSldViewPr snapToGrid="0">
      <p:cViewPr varScale="1">
        <p:scale>
          <a:sx n="120" d="100"/>
          <a:sy n="120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2022. 9. 1.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2022. 9. 1.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2022-09-01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CB786E6E-7A1C-981B-70FD-2F1A8F4AAE93}"/>
              </a:ext>
            </a:extLst>
          </p:cNvPr>
          <p:cNvSpPr/>
          <p:nvPr/>
        </p:nvSpPr>
        <p:spPr>
          <a:xfrm>
            <a:off x="329610" y="2062716"/>
            <a:ext cx="1212112" cy="1212112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C5F7F3-E899-F9D1-153C-58FAB0F89FB4}"/>
              </a:ext>
            </a:extLst>
          </p:cNvPr>
          <p:cNvSpPr/>
          <p:nvPr/>
        </p:nvSpPr>
        <p:spPr>
          <a:xfrm>
            <a:off x="2300178" y="1568302"/>
            <a:ext cx="2200939" cy="2200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C4A328-D90B-25BA-7F40-6FF2C3FDD350}"/>
              </a:ext>
            </a:extLst>
          </p:cNvPr>
          <p:cNvSpPr/>
          <p:nvPr/>
        </p:nvSpPr>
        <p:spPr>
          <a:xfrm>
            <a:off x="2541182" y="2472068"/>
            <a:ext cx="542260" cy="542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4D993F-175E-530C-AB6E-8E784E7B1CD5}"/>
              </a:ext>
            </a:extLst>
          </p:cNvPr>
          <p:cNvSpPr/>
          <p:nvPr/>
        </p:nvSpPr>
        <p:spPr>
          <a:xfrm>
            <a:off x="2541182" y="3274827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2E36E-72F4-D362-B68A-503752A77BA1}"/>
              </a:ext>
            </a:extLst>
          </p:cNvPr>
          <p:cNvSpPr/>
          <p:nvPr/>
        </p:nvSpPr>
        <p:spPr>
          <a:xfrm>
            <a:off x="3132175" y="3274826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5B4101-1E2B-6881-AEFB-F98B2167F579}"/>
              </a:ext>
            </a:extLst>
          </p:cNvPr>
          <p:cNvSpPr/>
          <p:nvPr/>
        </p:nvSpPr>
        <p:spPr>
          <a:xfrm>
            <a:off x="3723168" y="3274826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ECA488-9F0D-2653-5B5B-571CB6922998}"/>
              </a:ext>
            </a:extLst>
          </p:cNvPr>
          <p:cNvSpPr/>
          <p:nvPr/>
        </p:nvSpPr>
        <p:spPr>
          <a:xfrm>
            <a:off x="3442291" y="1807536"/>
            <a:ext cx="799213" cy="1274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-</a:t>
            </a:r>
            <a:r>
              <a:rPr kumimoji="1" lang="en-US" altLang="ko-KR" dirty="0"/>
              <a:t>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F9306-3C01-6D8A-C382-0A264138E53C}"/>
              </a:ext>
            </a:extLst>
          </p:cNvPr>
          <p:cNvSpPr/>
          <p:nvPr/>
        </p:nvSpPr>
        <p:spPr>
          <a:xfrm>
            <a:off x="2486689" y="1690577"/>
            <a:ext cx="799213" cy="659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-</a:t>
            </a:r>
            <a:r>
              <a:rPr kumimoji="1" lang="en-US" altLang="ko-KR" dirty="0"/>
              <a:t>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6B0414-9D7A-869C-6964-88B0221EA03A}"/>
              </a:ext>
            </a:extLst>
          </p:cNvPr>
          <p:cNvSpPr/>
          <p:nvPr/>
        </p:nvSpPr>
        <p:spPr>
          <a:xfrm>
            <a:off x="5656520" y="1350351"/>
            <a:ext cx="1382234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텍스트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D49C64-5626-9612-1215-C8EBCCFB1683}"/>
              </a:ext>
            </a:extLst>
          </p:cNvPr>
          <p:cNvSpPr/>
          <p:nvPr/>
        </p:nvSpPr>
        <p:spPr>
          <a:xfrm>
            <a:off x="5656520" y="1928048"/>
            <a:ext cx="669851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+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8795DD-1780-22E0-5A8D-95BB943D0E01}"/>
              </a:ext>
            </a:extLst>
          </p:cNvPr>
          <p:cNvSpPr/>
          <p:nvPr/>
        </p:nvSpPr>
        <p:spPr>
          <a:xfrm>
            <a:off x="5656520" y="2505745"/>
            <a:ext cx="1382234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그림</a:t>
            </a:r>
            <a:r>
              <a:rPr kumimoji="1" lang="ko-KR" altLang="en-US" sz="1200" dirty="0"/>
              <a:t> </a:t>
            </a:r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ko-Kore-KR" altLang="en-US" sz="1200" dirty="0"/>
              <a:t>텍스트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(</a:t>
            </a:r>
            <a:r>
              <a:rPr kumimoji="1" lang="ko-Kore-KR" altLang="en-US" sz="1200" dirty="0"/>
              <a:t>변환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987C92-286E-BA55-A8E3-93F73C6D4774}"/>
              </a:ext>
            </a:extLst>
          </p:cNvPr>
          <p:cNvSpPr/>
          <p:nvPr/>
        </p:nvSpPr>
        <p:spPr>
          <a:xfrm>
            <a:off x="5661837" y="3083442"/>
            <a:ext cx="669851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+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0A5CE3-C823-1463-2A7B-3760522A5A68}"/>
              </a:ext>
            </a:extLst>
          </p:cNvPr>
          <p:cNvSpPr/>
          <p:nvPr/>
        </p:nvSpPr>
        <p:spPr>
          <a:xfrm>
            <a:off x="5661838" y="3661139"/>
            <a:ext cx="1376916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…</a:t>
            </a:r>
            <a:endParaRPr kumimoji="1" lang="ko-Kore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EA1B93-B3A7-E6E0-BCAD-84925AC376C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285902" y="1597558"/>
            <a:ext cx="2370618" cy="422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5BC7DA-D97A-7F4A-3D1B-6C507E68DFA7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3083442" y="2743198"/>
            <a:ext cx="2573078" cy="9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B096F71-E145-9DAF-D65C-5031F45416CF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>
            <a:off x="1541722" y="2668772"/>
            <a:ext cx="7584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원통[C] 22">
            <a:extLst>
              <a:ext uri="{FF2B5EF4-FFF2-40B4-BE49-F238E27FC236}">
                <a16:creationId xmlns:a16="http://schemas.microsoft.com/office/drawing/2014/main" id="{5688EE1E-E66B-65F8-02DE-F153D4F8AA82}"/>
              </a:ext>
            </a:extLst>
          </p:cNvPr>
          <p:cNvSpPr/>
          <p:nvPr/>
        </p:nvSpPr>
        <p:spPr>
          <a:xfrm>
            <a:off x="9891822" y="2253211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31B67091-A6F5-F7C3-403A-2487C6E54AB1}"/>
              </a:ext>
            </a:extLst>
          </p:cNvPr>
          <p:cNvCxnSpPr>
            <a:cxnSpLocks/>
            <a:stCxn id="10" idx="3"/>
            <a:endCxn id="14" idx="3"/>
          </p:cNvCxnSpPr>
          <p:nvPr/>
        </p:nvCxnSpPr>
        <p:spPr>
          <a:xfrm>
            <a:off x="7038754" y="1597558"/>
            <a:ext cx="12700" cy="2310788"/>
          </a:xfrm>
          <a:prstGeom prst="curvedConnector3">
            <a:avLst>
              <a:gd name="adj1" fmla="val 180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D042CA-4F8C-B228-347B-F990157F9C55}"/>
              </a:ext>
            </a:extLst>
          </p:cNvPr>
          <p:cNvSpPr/>
          <p:nvPr/>
        </p:nvSpPr>
        <p:spPr>
          <a:xfrm>
            <a:off x="7122629" y="2519914"/>
            <a:ext cx="906721" cy="4944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 dirty="0"/>
              <a:t>텍스트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127A649-65E2-EBF1-D025-004103810F48}"/>
              </a:ext>
            </a:extLst>
          </p:cNvPr>
          <p:cNvCxnSpPr>
            <a:cxnSpLocks/>
            <a:stCxn id="33" idx="3"/>
            <a:endCxn id="23" idx="2"/>
          </p:cNvCxnSpPr>
          <p:nvPr/>
        </p:nvCxnSpPr>
        <p:spPr>
          <a:xfrm flipV="1">
            <a:off x="8029350" y="2743198"/>
            <a:ext cx="1862472" cy="23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FAED0F2-3248-8965-63D6-A5AE87CF6652}"/>
              </a:ext>
            </a:extLst>
          </p:cNvPr>
          <p:cNvSpPr/>
          <p:nvPr/>
        </p:nvSpPr>
        <p:spPr>
          <a:xfrm>
            <a:off x="8621525" y="2528772"/>
            <a:ext cx="678121" cy="4944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 dirty="0"/>
              <a:t>저장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C56498E-BADA-FE59-67E3-018232126077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4265428" y="3460895"/>
            <a:ext cx="1396410" cy="447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4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166D84-A8CE-FB97-0E60-9D207050C200}"/>
              </a:ext>
            </a:extLst>
          </p:cNvPr>
          <p:cNvSpPr/>
          <p:nvPr/>
        </p:nvSpPr>
        <p:spPr>
          <a:xfrm>
            <a:off x="1116420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1DE403-AE38-64ED-AB17-C773BA353D3F}"/>
              </a:ext>
            </a:extLst>
          </p:cNvPr>
          <p:cNvSpPr/>
          <p:nvPr/>
        </p:nvSpPr>
        <p:spPr>
          <a:xfrm>
            <a:off x="5110716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112AE174-2960-3043-E456-5B73290797C5}"/>
              </a:ext>
            </a:extLst>
          </p:cNvPr>
          <p:cNvSpPr/>
          <p:nvPr/>
        </p:nvSpPr>
        <p:spPr>
          <a:xfrm>
            <a:off x="9105013" y="1801329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72084FBE-336D-821F-39B0-7274E13FCBAD}"/>
              </a:ext>
            </a:extLst>
          </p:cNvPr>
          <p:cNvSpPr/>
          <p:nvPr/>
        </p:nvSpPr>
        <p:spPr>
          <a:xfrm>
            <a:off x="8888818" y="4306186"/>
            <a:ext cx="1796903" cy="145666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</a:t>
            </a:r>
          </a:p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A4A1912-232F-709D-B220-8EF67EE80E4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56122" y="2291317"/>
            <a:ext cx="265459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6D5A30-60DA-B09B-AC81-8C5046631C6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9910890" y="2781303"/>
            <a:ext cx="28779" cy="15248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29B771-80DB-25C9-17F4-41AB8493137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450418" y="2291316"/>
            <a:ext cx="26545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96FDC768-2ECD-92F9-F9C3-929B695FACE7}"/>
              </a:ext>
            </a:extLst>
          </p:cNvPr>
          <p:cNvSpPr/>
          <p:nvPr/>
        </p:nvSpPr>
        <p:spPr>
          <a:xfrm>
            <a:off x="3296091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FCDB0B-0E18-055E-E0E3-18CA3D8941CD}"/>
              </a:ext>
            </a:extLst>
          </p:cNvPr>
          <p:cNvSpPr/>
          <p:nvPr/>
        </p:nvSpPr>
        <p:spPr>
          <a:xfrm>
            <a:off x="3802908" y="1762349"/>
            <a:ext cx="467833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/>
              <a:t>전송</a:t>
            </a:r>
          </a:p>
        </p:txBody>
      </p:sp>
      <p:sp>
        <p:nvSpPr>
          <p:cNvPr id="17" name="한쪽 모서리가 잘린 사각형 16">
            <a:extLst>
              <a:ext uri="{FF2B5EF4-FFF2-40B4-BE49-F238E27FC236}">
                <a16:creationId xmlns:a16="http://schemas.microsoft.com/office/drawing/2014/main" id="{84254B4B-AFAC-8C3B-BABE-3A54702A86F8}"/>
              </a:ext>
            </a:extLst>
          </p:cNvPr>
          <p:cNvSpPr/>
          <p:nvPr/>
        </p:nvSpPr>
        <p:spPr>
          <a:xfrm>
            <a:off x="7290393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879EA0-FB15-24E4-7E5B-F63678200CBF}"/>
              </a:ext>
            </a:extLst>
          </p:cNvPr>
          <p:cNvSpPr/>
          <p:nvPr/>
        </p:nvSpPr>
        <p:spPr>
          <a:xfrm>
            <a:off x="7797210" y="1762349"/>
            <a:ext cx="467833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3957102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166D84-A8CE-FB97-0E60-9D207050C200}"/>
              </a:ext>
            </a:extLst>
          </p:cNvPr>
          <p:cNvSpPr/>
          <p:nvPr/>
        </p:nvSpPr>
        <p:spPr>
          <a:xfrm>
            <a:off x="1116420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1DE403-AE38-64ED-AB17-C773BA353D3F}"/>
              </a:ext>
            </a:extLst>
          </p:cNvPr>
          <p:cNvSpPr/>
          <p:nvPr/>
        </p:nvSpPr>
        <p:spPr>
          <a:xfrm>
            <a:off x="5110716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112AE174-2960-3043-E456-5B73290797C5}"/>
              </a:ext>
            </a:extLst>
          </p:cNvPr>
          <p:cNvSpPr/>
          <p:nvPr/>
        </p:nvSpPr>
        <p:spPr>
          <a:xfrm>
            <a:off x="9105013" y="1801329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72084FBE-336D-821F-39B0-7274E13FCBAD}"/>
              </a:ext>
            </a:extLst>
          </p:cNvPr>
          <p:cNvSpPr/>
          <p:nvPr/>
        </p:nvSpPr>
        <p:spPr>
          <a:xfrm>
            <a:off x="8888818" y="4306186"/>
            <a:ext cx="1796903" cy="145666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</a:t>
            </a:r>
          </a:p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A4A1912-232F-709D-B220-8EF67EE80E4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56122" y="2291317"/>
            <a:ext cx="265459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6D5A30-60DA-B09B-AC81-8C5046631C6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9910890" y="2781303"/>
            <a:ext cx="28779" cy="15248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29B771-80DB-25C9-17F4-41AB8493137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450418" y="2291316"/>
            <a:ext cx="26545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96FDC768-2ECD-92F9-F9C3-929B695FACE7}"/>
              </a:ext>
            </a:extLst>
          </p:cNvPr>
          <p:cNvSpPr/>
          <p:nvPr/>
        </p:nvSpPr>
        <p:spPr>
          <a:xfrm>
            <a:off x="3296091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FCDB0B-0E18-055E-E0E3-18CA3D8941CD}"/>
              </a:ext>
            </a:extLst>
          </p:cNvPr>
          <p:cNvSpPr/>
          <p:nvPr/>
        </p:nvSpPr>
        <p:spPr>
          <a:xfrm>
            <a:off x="3802908" y="1762349"/>
            <a:ext cx="684032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1. </a:t>
            </a:r>
            <a:r>
              <a:rPr kumimoji="1" lang="ko-Kore-KR" altLang="en-US" sz="1100" dirty="0"/>
              <a:t>전송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879EA0-FB15-24E4-7E5B-F63678200CBF}"/>
              </a:ext>
            </a:extLst>
          </p:cNvPr>
          <p:cNvSpPr/>
          <p:nvPr/>
        </p:nvSpPr>
        <p:spPr>
          <a:xfrm>
            <a:off x="7141534" y="1801329"/>
            <a:ext cx="1339701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3. </a:t>
            </a:r>
            <a:r>
              <a:rPr kumimoji="1" lang="en-US" altLang="ko-KR" sz="1100" dirty="0"/>
              <a:t>‘</a:t>
            </a:r>
            <a:r>
              <a:rPr kumimoji="1" lang="ko-Kore-KR" altLang="en-US" sz="1100" dirty="0"/>
              <a:t>파일</a:t>
            </a:r>
            <a:r>
              <a:rPr kumimoji="1" lang="ko-KR" altLang="en-US" sz="1100" dirty="0"/>
              <a:t> 경로</a:t>
            </a:r>
            <a:r>
              <a:rPr kumimoji="1" lang="en-US" altLang="ko-KR" sz="1100" dirty="0"/>
              <a:t>’</a:t>
            </a:r>
            <a:r>
              <a:rPr kumimoji="1" lang="ko-KR" altLang="en-US" sz="1100" dirty="0"/>
              <a:t> 저장</a:t>
            </a:r>
            <a:endParaRPr kumimoji="1" lang="ko-Kore-KR" altLang="en-US" sz="1100" dirty="0"/>
          </a:p>
        </p:txBody>
      </p:sp>
      <p:sp>
        <p:nvSpPr>
          <p:cNvPr id="7" name="원통[C] 6">
            <a:extLst>
              <a:ext uri="{FF2B5EF4-FFF2-40B4-BE49-F238E27FC236}">
                <a16:creationId xmlns:a16="http://schemas.microsoft.com/office/drawing/2014/main" id="{F76CA7E2-8D2F-BF54-2D6A-C8E59E3E1F30}"/>
              </a:ext>
            </a:extLst>
          </p:cNvPr>
          <p:cNvSpPr/>
          <p:nvPr/>
        </p:nvSpPr>
        <p:spPr>
          <a:xfrm>
            <a:off x="4945911" y="3326212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HDD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E70CC5-CEA0-2A48-8367-AFA7D6511951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>
            <a:off x="5780567" y="2604977"/>
            <a:ext cx="0" cy="72123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한쪽 모서리가 잘린 사각형 11">
            <a:extLst>
              <a:ext uri="{FF2B5EF4-FFF2-40B4-BE49-F238E27FC236}">
                <a16:creationId xmlns:a16="http://schemas.microsoft.com/office/drawing/2014/main" id="{7D651685-0274-CC27-ABDE-E74B9B22D4C9}"/>
              </a:ext>
            </a:extLst>
          </p:cNvPr>
          <p:cNvSpPr/>
          <p:nvPr/>
        </p:nvSpPr>
        <p:spPr>
          <a:xfrm>
            <a:off x="5862083" y="2705097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002D3F-4860-644C-8C4A-83886E5D9D1A}"/>
              </a:ext>
            </a:extLst>
          </p:cNvPr>
          <p:cNvSpPr/>
          <p:nvPr/>
        </p:nvSpPr>
        <p:spPr>
          <a:xfrm>
            <a:off x="6368901" y="2800791"/>
            <a:ext cx="666306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2. </a:t>
            </a:r>
            <a:r>
              <a:rPr kumimoji="1" lang="ko-Kore-KR" altLang="en-US" sz="1100" dirty="0"/>
              <a:t>저장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621211-9C53-45E6-3E17-C774BAB1FEB1}"/>
              </a:ext>
            </a:extLst>
          </p:cNvPr>
          <p:cNvSpPr/>
          <p:nvPr/>
        </p:nvSpPr>
        <p:spPr>
          <a:xfrm>
            <a:off x="2197394" y="3406846"/>
            <a:ext cx="1913861" cy="8187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OS</a:t>
            </a:r>
            <a:r>
              <a:rPr kumimoji="1" lang="ko-KR" altLang="en-US" sz="1100" dirty="0"/>
              <a:t>의 파일 시스템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OS</a:t>
            </a:r>
            <a:r>
              <a:rPr kumimoji="1" lang="ko-KR" altLang="en-US" sz="1100" dirty="0">
                <a:sym typeface="Wingdings" pitchFamily="2" charset="2"/>
              </a:rPr>
              <a:t>가 파일 관리</a:t>
            </a:r>
            <a:endParaRPr kumimoji="1" lang="ko-Kore-KR" altLang="en-US" sz="11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F36914-38CE-D541-DE22-6D2BC0CEE91A}"/>
              </a:ext>
            </a:extLst>
          </p:cNvPr>
          <p:cNvCxnSpPr>
            <a:cxnSpLocks/>
            <a:stCxn id="19" idx="3"/>
            <a:endCxn id="7" idx="2"/>
          </p:cNvCxnSpPr>
          <p:nvPr/>
        </p:nvCxnSpPr>
        <p:spPr>
          <a:xfrm>
            <a:off x="4111255" y="3816199"/>
            <a:ext cx="834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186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잘린 사각형 1">
            <a:extLst>
              <a:ext uri="{FF2B5EF4-FFF2-40B4-BE49-F238E27FC236}">
                <a16:creationId xmlns:a16="http://schemas.microsoft.com/office/drawing/2014/main" id="{5CB88CCA-6172-0473-D796-499523C12327}"/>
              </a:ext>
            </a:extLst>
          </p:cNvPr>
          <p:cNvSpPr/>
          <p:nvPr/>
        </p:nvSpPr>
        <p:spPr>
          <a:xfrm>
            <a:off x="1871330" y="1881963"/>
            <a:ext cx="1201479" cy="169057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그림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2126BB-D170-28CA-DC3A-DA6C6D2F7C75}"/>
              </a:ext>
            </a:extLst>
          </p:cNvPr>
          <p:cNvSpPr/>
          <p:nvPr/>
        </p:nvSpPr>
        <p:spPr>
          <a:xfrm>
            <a:off x="5380074" y="1881963"/>
            <a:ext cx="1148317" cy="1690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텍스트</a:t>
            </a:r>
          </a:p>
        </p:txBody>
      </p:sp>
      <p:sp>
        <p:nvSpPr>
          <p:cNvPr id="4" name="한쪽 모서리가 잘린 사각형 3">
            <a:extLst>
              <a:ext uri="{FF2B5EF4-FFF2-40B4-BE49-F238E27FC236}">
                <a16:creationId xmlns:a16="http://schemas.microsoft.com/office/drawing/2014/main" id="{2E99B913-77A5-9345-6F22-B49DA5D16D00}"/>
              </a:ext>
            </a:extLst>
          </p:cNvPr>
          <p:cNvSpPr/>
          <p:nvPr/>
        </p:nvSpPr>
        <p:spPr>
          <a:xfrm>
            <a:off x="9119191" y="1881962"/>
            <a:ext cx="1201479" cy="169057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그림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3415190-84D9-C57E-9736-367D190A3BC2}"/>
              </a:ext>
            </a:extLst>
          </p:cNvPr>
          <p:cNvCxnSpPr>
            <a:stCxn id="2" idx="0"/>
            <a:endCxn id="3" idx="1"/>
          </p:cNvCxnSpPr>
          <p:nvPr/>
        </p:nvCxnSpPr>
        <p:spPr>
          <a:xfrm>
            <a:off x="3072809" y="2727252"/>
            <a:ext cx="23072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6099852-782D-AEBA-476B-E34B4F00C87D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528391" y="2727251"/>
            <a:ext cx="25908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C09FC4-E775-8358-2D2D-894EEB5EDC8D}"/>
              </a:ext>
            </a:extLst>
          </p:cNvPr>
          <p:cNvSpPr/>
          <p:nvPr/>
        </p:nvSpPr>
        <p:spPr>
          <a:xfrm>
            <a:off x="3631018" y="2375049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인코딩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22D7C0-5DA6-2B41-1AAF-8AA6AD6CB861}"/>
              </a:ext>
            </a:extLst>
          </p:cNvPr>
          <p:cNvSpPr/>
          <p:nvPr/>
        </p:nvSpPr>
        <p:spPr>
          <a:xfrm>
            <a:off x="7223052" y="2375049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디코딩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</p:spTree>
    <p:extLst>
      <p:ext uri="{BB962C8B-B14F-4D97-AF65-F5344CB8AC3E}">
        <p14:creationId xmlns:p14="http://schemas.microsoft.com/office/powerpoint/2010/main" val="1656523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잘린 사각형 1">
            <a:extLst>
              <a:ext uri="{FF2B5EF4-FFF2-40B4-BE49-F238E27FC236}">
                <a16:creationId xmlns:a16="http://schemas.microsoft.com/office/drawing/2014/main" id="{751165D7-D143-D293-303A-8815C2DC3F18}"/>
              </a:ext>
            </a:extLst>
          </p:cNvPr>
          <p:cNvSpPr/>
          <p:nvPr/>
        </p:nvSpPr>
        <p:spPr>
          <a:xfrm>
            <a:off x="372138" y="1765004"/>
            <a:ext cx="1850066" cy="238169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HTML</a:t>
            </a:r>
          </a:p>
          <a:p>
            <a:pPr algn="ctr"/>
            <a:r>
              <a:rPr kumimoji="1" lang="en-US" altLang="ko-Kore-KR" dirty="0"/>
              <a:t>+</a:t>
            </a:r>
          </a:p>
          <a:p>
            <a:pPr algn="ctr"/>
            <a:r>
              <a:rPr kumimoji="1" lang="en-US" altLang="ko-Kore-KR" dirty="0"/>
              <a:t>Base64</a:t>
            </a:r>
          </a:p>
          <a:p>
            <a:pPr algn="ctr"/>
            <a:r>
              <a:rPr kumimoji="1" lang="ko-Kore-KR" altLang="en-US" dirty="0"/>
              <a:t>인코딩</a:t>
            </a:r>
            <a:endParaRPr kumimoji="1" lang="en-US" altLang="ko-Kore-KR" dirty="0"/>
          </a:p>
          <a:p>
            <a:pPr algn="ctr"/>
            <a:r>
              <a:rPr kumimoji="1" lang="ko-Kore-KR" altLang="en-US" dirty="0"/>
              <a:t>그림</a:t>
            </a:r>
            <a:r>
              <a:rPr kumimoji="1" lang="ko-KR" altLang="en-US" dirty="0"/>
              <a:t> 데이터</a:t>
            </a:r>
            <a:endParaRPr kumimoji="1" lang="ko-Kore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3BDB2F2-2D4C-6A7B-9867-28913088B756}"/>
              </a:ext>
            </a:extLst>
          </p:cNvPr>
          <p:cNvCxnSpPr>
            <a:cxnSpLocks/>
            <a:stCxn id="2" idx="0"/>
            <a:endCxn id="6" idx="1"/>
          </p:cNvCxnSpPr>
          <p:nvPr/>
        </p:nvCxnSpPr>
        <p:spPr>
          <a:xfrm>
            <a:off x="2222204" y="2955851"/>
            <a:ext cx="2434857" cy="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56A529-919B-8D94-7B7F-B92D984E7915}"/>
              </a:ext>
            </a:extLst>
          </p:cNvPr>
          <p:cNvSpPr/>
          <p:nvPr/>
        </p:nvSpPr>
        <p:spPr>
          <a:xfrm>
            <a:off x="2838893" y="2600996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인코딩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9248BC-A5D4-A62E-4E02-F348784AC7FB}"/>
              </a:ext>
            </a:extLst>
          </p:cNvPr>
          <p:cNvSpPr/>
          <p:nvPr/>
        </p:nvSpPr>
        <p:spPr>
          <a:xfrm>
            <a:off x="4657061" y="2554477"/>
            <a:ext cx="1850065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binary data</a:t>
            </a:r>
          </a:p>
          <a:p>
            <a:pPr algn="ctr"/>
            <a:r>
              <a:rPr kumimoji="1" lang="en-US" altLang="ko-Kore-KR" dirty="0"/>
              <a:t>(</a:t>
            </a:r>
            <a:r>
              <a:rPr kumimoji="1" lang="ko-KR" altLang="en-US" dirty="0"/>
              <a:t>바이트 배열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970F81-029E-AA68-AD6C-9191E077E9DB}"/>
              </a:ext>
            </a:extLst>
          </p:cNvPr>
          <p:cNvSpPr/>
          <p:nvPr/>
        </p:nvSpPr>
        <p:spPr>
          <a:xfrm>
            <a:off x="7910623" y="2554477"/>
            <a:ext cx="1318437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비트맵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이미지</a:t>
            </a:r>
            <a:endParaRPr kumimoji="1" lang="en-US" altLang="ko-KR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F069342-168E-5C91-FEF4-0EE326E05890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9229060" y="2953197"/>
            <a:ext cx="744278" cy="3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40DA09B-A5E2-6E1C-7435-57167199EB1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6507126" y="2956519"/>
            <a:ext cx="1403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74A923-E563-200A-3EE2-08A80358E0B8}"/>
              </a:ext>
            </a:extLst>
          </p:cNvPr>
          <p:cNvSpPr/>
          <p:nvPr/>
        </p:nvSpPr>
        <p:spPr>
          <a:xfrm>
            <a:off x="9973338" y="2551155"/>
            <a:ext cx="797443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출력</a:t>
            </a:r>
            <a:endParaRPr kumimoji="1"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4B6338-F9BC-209C-2DDA-D8F3752D5C40}"/>
              </a:ext>
            </a:extLst>
          </p:cNvPr>
          <p:cNvSpPr/>
          <p:nvPr/>
        </p:nvSpPr>
        <p:spPr>
          <a:xfrm>
            <a:off x="6815470" y="2551155"/>
            <a:ext cx="78680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JPEG</a:t>
            </a:r>
          </a:p>
          <a:p>
            <a:pPr algn="ctr"/>
            <a:r>
              <a:rPr kumimoji="1" lang="ko-KR" altLang="en-US" sz="1100" dirty="0"/>
              <a:t>디코딩</a:t>
            </a:r>
            <a:endParaRPr kumimoji="1"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266371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92D1EF0-9F34-154B-A249-2F4FAD0EE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047287"/>
              </p:ext>
            </p:extLst>
          </p:nvPr>
        </p:nvGraphicFramePr>
        <p:xfrm>
          <a:off x="798625" y="1208764"/>
          <a:ext cx="1859515" cy="294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file1path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file2path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file3path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file4path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file5path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A8014B7-C362-74A9-D8FB-8A9AF1121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051483"/>
              </p:ext>
            </p:extLst>
          </p:nvPr>
        </p:nvGraphicFramePr>
        <p:xfrm>
          <a:off x="4959499" y="1208764"/>
          <a:ext cx="1859515" cy="294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435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511433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게시글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기본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정보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첨부파일경로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1088D22-F456-C993-7CDB-071E34FCC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66972"/>
              </p:ext>
            </p:extLst>
          </p:nvPr>
        </p:nvGraphicFramePr>
        <p:xfrm>
          <a:off x="8656083" y="1208765"/>
          <a:ext cx="1859515" cy="158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474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218887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74627E-73E3-1E06-A35A-3F6D90C2E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51512"/>
              </p:ext>
            </p:extLst>
          </p:nvPr>
        </p:nvGraphicFramePr>
        <p:xfrm>
          <a:off x="8656082" y="2857658"/>
          <a:ext cx="1859515" cy="137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01347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board_no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F02D1D2-8F3E-C182-E9BA-A583D89360E5}"/>
              </a:ext>
            </a:extLst>
          </p:cNvPr>
          <p:cNvCxnSpPr>
            <a:endCxn id="4" idx="1"/>
          </p:cNvCxnSpPr>
          <p:nvPr/>
        </p:nvCxnSpPr>
        <p:spPr>
          <a:xfrm flipV="1">
            <a:off x="6096000" y="2001088"/>
            <a:ext cx="2560083" cy="40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F613BF9-EDEB-0A07-5D19-C7C74FDEE0B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30409" y="3031413"/>
            <a:ext cx="1925673" cy="515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834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711967F-8F35-12F4-0A4D-763B09C9C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08336"/>
              </p:ext>
            </p:extLst>
          </p:nvPr>
        </p:nvGraphicFramePr>
        <p:xfrm>
          <a:off x="1000641" y="2123164"/>
          <a:ext cx="42305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644">
                  <a:extLst>
                    <a:ext uri="{9D8B030D-6E8A-4147-A177-3AD203B41FA5}">
                      <a16:colId xmlns:a16="http://schemas.microsoft.com/office/drawing/2014/main" val="4238118233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1052204271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1165363728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2940037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title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content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regdate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5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aaa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57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bbb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2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ccc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2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52340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94BDA37F-425F-C383-79E2-1A6561183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98071"/>
              </p:ext>
            </p:extLst>
          </p:nvPr>
        </p:nvGraphicFramePr>
        <p:xfrm>
          <a:off x="6273210" y="1381484"/>
          <a:ext cx="5152065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7355">
                  <a:extLst>
                    <a:ext uri="{9D8B030D-6E8A-4147-A177-3AD203B41FA5}">
                      <a16:colId xmlns:a16="http://schemas.microsoft.com/office/drawing/2014/main" val="816680081"/>
                    </a:ext>
                  </a:extLst>
                </a:gridCol>
                <a:gridCol w="1717355">
                  <a:extLst>
                    <a:ext uri="{9D8B030D-6E8A-4147-A177-3AD203B41FA5}">
                      <a16:colId xmlns:a16="http://schemas.microsoft.com/office/drawing/2014/main" val="2798531848"/>
                    </a:ext>
                  </a:extLst>
                </a:gridCol>
                <a:gridCol w="1717355">
                  <a:extLst>
                    <a:ext uri="{9D8B030D-6E8A-4147-A177-3AD203B41FA5}">
                      <a16:colId xmlns:a16="http://schemas.microsoft.com/office/drawing/2014/main" val="3503881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filepath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board_no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58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12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8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c.gif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99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x.gif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4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y.gif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25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056211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3C3DBA8-1257-B776-CC65-86103777F9AC}"/>
              </a:ext>
            </a:extLst>
          </p:cNvPr>
          <p:cNvCxnSpPr>
            <a:cxnSpLocks/>
          </p:cNvCxnSpPr>
          <p:nvPr/>
        </p:nvCxnSpPr>
        <p:spPr>
          <a:xfrm flipV="1">
            <a:off x="5231217" y="1935126"/>
            <a:ext cx="1041993" cy="744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FA0AF04-B635-4DE8-4DCC-2502C3E52748}"/>
              </a:ext>
            </a:extLst>
          </p:cNvPr>
          <p:cNvCxnSpPr>
            <a:cxnSpLocks/>
          </p:cNvCxnSpPr>
          <p:nvPr/>
        </p:nvCxnSpPr>
        <p:spPr>
          <a:xfrm flipV="1">
            <a:off x="5231217" y="2239926"/>
            <a:ext cx="1041993" cy="439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13EB81B-2F3B-A661-EDFF-E995873E02AE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231217" y="2679405"/>
            <a:ext cx="1041993" cy="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CE482F0-759B-E213-ED75-EA025D7D153A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231217" y="3050264"/>
            <a:ext cx="10419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B6D5E7C-6E3C-C11B-DE4B-22980EDCC92F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231217" y="3050264"/>
            <a:ext cx="1041993" cy="373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EC986F7-C77B-30D8-94B2-065839F17621}"/>
              </a:ext>
            </a:extLst>
          </p:cNvPr>
          <p:cNvCxnSpPr>
            <a:cxnSpLocks/>
          </p:cNvCxnSpPr>
          <p:nvPr/>
        </p:nvCxnSpPr>
        <p:spPr>
          <a:xfrm>
            <a:off x="5231217" y="3425021"/>
            <a:ext cx="864783" cy="740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곱하기 21">
            <a:extLst>
              <a:ext uri="{FF2B5EF4-FFF2-40B4-BE49-F238E27FC236}">
                <a16:creationId xmlns:a16="http://schemas.microsoft.com/office/drawing/2014/main" id="{8CA26208-5DD1-9FFF-98F7-E9D4E8460685}"/>
              </a:ext>
            </a:extLst>
          </p:cNvPr>
          <p:cNvSpPr/>
          <p:nvPr/>
        </p:nvSpPr>
        <p:spPr>
          <a:xfrm>
            <a:off x="6096000" y="4034302"/>
            <a:ext cx="494416" cy="439785"/>
          </a:xfrm>
          <a:prstGeom prst="mathMultiply">
            <a:avLst/>
          </a:prstGeom>
          <a:solidFill>
            <a:schemeClr val="bg1">
              <a:lumMod val="50000"/>
              <a:alpha val="51634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01349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A075772-C46D-0711-FF81-29FA49EB37AC}"/>
              </a:ext>
            </a:extLst>
          </p:cNvPr>
          <p:cNvSpPr/>
          <p:nvPr/>
        </p:nvSpPr>
        <p:spPr>
          <a:xfrm>
            <a:off x="2254102" y="1722474"/>
            <a:ext cx="2190307" cy="21903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425997C-041C-654C-06D1-1D48F7A44130}"/>
              </a:ext>
            </a:extLst>
          </p:cNvPr>
          <p:cNvSpPr/>
          <p:nvPr/>
        </p:nvSpPr>
        <p:spPr>
          <a:xfrm>
            <a:off x="2424221" y="1906771"/>
            <a:ext cx="1857153" cy="185715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9DCEC6D-C59E-7CF2-A458-6B57564301BC}"/>
              </a:ext>
            </a:extLst>
          </p:cNvPr>
          <p:cNvSpPr/>
          <p:nvPr/>
        </p:nvSpPr>
        <p:spPr>
          <a:xfrm>
            <a:off x="2594344" y="2073349"/>
            <a:ext cx="1509822" cy="150982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D19DFA1-0372-6BDA-7378-B34017BEA776}"/>
              </a:ext>
            </a:extLst>
          </p:cNvPr>
          <p:cNvSpPr/>
          <p:nvPr/>
        </p:nvSpPr>
        <p:spPr>
          <a:xfrm>
            <a:off x="2753832" y="2241699"/>
            <a:ext cx="1187301" cy="11873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E0142AA-01E0-9015-E5A8-C608BAAA2902}"/>
              </a:ext>
            </a:extLst>
          </p:cNvPr>
          <p:cNvCxnSpPr>
            <a:stCxn id="2" idx="0"/>
            <a:endCxn id="2" idx="4"/>
          </p:cNvCxnSpPr>
          <p:nvPr/>
        </p:nvCxnSpPr>
        <p:spPr>
          <a:xfrm>
            <a:off x="3349256" y="1722474"/>
            <a:ext cx="0" cy="21903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1EDE9C2-DDC8-8D28-7F05-C0D60B100918}"/>
              </a:ext>
            </a:extLst>
          </p:cNvPr>
          <p:cNvCxnSpPr>
            <a:cxnSpLocks/>
            <a:stCxn id="2" idx="1"/>
            <a:endCxn id="2" idx="5"/>
          </p:cNvCxnSpPr>
          <p:nvPr/>
        </p:nvCxnSpPr>
        <p:spPr>
          <a:xfrm>
            <a:off x="2574865" y="2043237"/>
            <a:ext cx="1548781" cy="15487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B715B3D0-D13D-7B38-0713-C39BD2605AAD}"/>
              </a:ext>
            </a:extLst>
          </p:cNvPr>
          <p:cNvCxnSpPr>
            <a:cxnSpLocks/>
            <a:stCxn id="2" idx="2"/>
            <a:endCxn id="2" idx="6"/>
          </p:cNvCxnSpPr>
          <p:nvPr/>
        </p:nvCxnSpPr>
        <p:spPr>
          <a:xfrm>
            <a:off x="2254102" y="2817628"/>
            <a:ext cx="21903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3AC47827-3ADE-CC49-AF1A-124B6E08A984}"/>
              </a:ext>
            </a:extLst>
          </p:cNvPr>
          <p:cNvCxnSpPr>
            <a:cxnSpLocks/>
            <a:stCxn id="2" idx="3"/>
            <a:endCxn id="2" idx="7"/>
          </p:cNvCxnSpPr>
          <p:nvPr/>
        </p:nvCxnSpPr>
        <p:spPr>
          <a:xfrm flipV="1">
            <a:off x="2574865" y="2043237"/>
            <a:ext cx="1548781" cy="15487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88F3D7-3B75-D3CE-4AAA-7D78CA63B05A}"/>
              </a:ext>
            </a:extLst>
          </p:cNvPr>
          <p:cNvSpPr/>
          <p:nvPr/>
        </p:nvSpPr>
        <p:spPr>
          <a:xfrm>
            <a:off x="2746743" y="797901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HDD</a:t>
            </a:r>
            <a:endParaRPr kumimoji="1" lang="ko-Kore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A2DF735-C803-8C87-8FCB-B30BFD2D9043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859619" y="1520456"/>
            <a:ext cx="598964" cy="386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D0EA15-1D61-AD31-A42D-EA0E71B36DE6}"/>
              </a:ext>
            </a:extLst>
          </p:cNvPr>
          <p:cNvSpPr/>
          <p:nvPr/>
        </p:nvSpPr>
        <p:spPr>
          <a:xfrm>
            <a:off x="4458583" y="1318437"/>
            <a:ext cx="1584251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track = </a:t>
            </a:r>
            <a:r>
              <a:rPr kumimoji="1" lang="ko-Kore-KR" altLang="en-US" sz="1400" dirty="0"/>
              <a:t>자석</a:t>
            </a:r>
            <a:r>
              <a:rPr kumimoji="1" lang="ko-KR" altLang="en-US" sz="1400" dirty="0"/>
              <a:t> 띠</a:t>
            </a:r>
            <a:endParaRPr kumimoji="1"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2EAAF1-8C0F-CBB8-6E53-C72A7F81F593}"/>
              </a:ext>
            </a:extLst>
          </p:cNvPr>
          <p:cNvSpPr/>
          <p:nvPr/>
        </p:nvSpPr>
        <p:spPr>
          <a:xfrm rot="1704169">
            <a:off x="4225586" y="2894071"/>
            <a:ext cx="219657" cy="749870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C084EB-B2C1-55BD-BD5E-28C2F8D1CD12}"/>
              </a:ext>
            </a:extLst>
          </p:cNvPr>
          <p:cNvCxnSpPr>
            <a:cxnSpLocks/>
            <a:stCxn id="25" idx="1"/>
            <a:endCxn id="23" idx="3"/>
          </p:cNvCxnSpPr>
          <p:nvPr/>
        </p:nvCxnSpPr>
        <p:spPr>
          <a:xfrm flipH="1">
            <a:off x="4432022" y="3047998"/>
            <a:ext cx="937422" cy="27325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00B1F0-6DCF-429E-E5C1-D22BB34C9E56}"/>
              </a:ext>
            </a:extLst>
          </p:cNvPr>
          <p:cNvSpPr/>
          <p:nvPr/>
        </p:nvSpPr>
        <p:spPr>
          <a:xfrm>
            <a:off x="5369444" y="2845979"/>
            <a:ext cx="1584251" cy="40403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Sector(512byte)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992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6564141-D47B-2FC8-C381-17300D18D0AD}"/>
              </a:ext>
            </a:extLst>
          </p:cNvPr>
          <p:cNvSpPr/>
          <p:nvPr/>
        </p:nvSpPr>
        <p:spPr>
          <a:xfrm>
            <a:off x="2594344" y="2456121"/>
            <a:ext cx="1765005" cy="1765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System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0A67CC-5F15-DD21-9C2B-0D9D8EBC1AB9}"/>
              </a:ext>
            </a:extLst>
          </p:cNvPr>
          <p:cNvSpPr/>
          <p:nvPr/>
        </p:nvSpPr>
        <p:spPr>
          <a:xfrm>
            <a:off x="5922335" y="1424763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파일</a:t>
            </a:r>
            <a:r>
              <a:rPr kumimoji="1" lang="ko-KR" altLang="en-US" dirty="0"/>
              <a:t> 탐색기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7A0DDF51-3F4E-E067-8103-E71E3E6E31AA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4393905" y="927691"/>
            <a:ext cx="611372" cy="244548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FB330C-ADA3-5DE0-5041-FBDAD68D5D93}"/>
              </a:ext>
            </a:extLst>
          </p:cNvPr>
          <p:cNvSpPr/>
          <p:nvPr/>
        </p:nvSpPr>
        <p:spPr>
          <a:xfrm>
            <a:off x="5922335" y="2918637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터미널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41A6BF0-6E89-29C1-53BE-5B4AB0F418B0}"/>
              </a:ext>
            </a:extLst>
          </p:cNvPr>
          <p:cNvCxnSpPr>
            <a:cxnSpLocks/>
            <a:stCxn id="2" idx="6"/>
            <a:endCxn id="6" idx="1"/>
          </p:cNvCxnSpPr>
          <p:nvPr/>
        </p:nvCxnSpPr>
        <p:spPr>
          <a:xfrm flipV="1">
            <a:off x="4359349" y="3338623"/>
            <a:ext cx="1562986" cy="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AFE583-82CE-0F40-51D9-E8BA3519ABDA}"/>
              </a:ext>
            </a:extLst>
          </p:cNvPr>
          <p:cNvSpPr/>
          <p:nvPr/>
        </p:nvSpPr>
        <p:spPr>
          <a:xfrm>
            <a:off x="6746358" y="5225901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App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6F05DE-432F-3640-8C8B-6A339D79F8A3}"/>
              </a:ext>
            </a:extLst>
          </p:cNvPr>
          <p:cNvSpPr/>
          <p:nvPr/>
        </p:nvSpPr>
        <p:spPr>
          <a:xfrm>
            <a:off x="4166191" y="4412511"/>
            <a:ext cx="1066800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File</a:t>
            </a:r>
          </a:p>
          <a:p>
            <a:pPr algn="ctr"/>
            <a:r>
              <a:rPr kumimoji="1" lang="en-US" altLang="ko-Kore-KR" dirty="0"/>
              <a:t>I/O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21660C2-F546-BFB9-CC45-5592BDAEBDCC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rot="10800000">
            <a:off x="5232992" y="4832497"/>
            <a:ext cx="1513367" cy="81339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BEE6989-1425-7425-C8FC-2366A7706928}"/>
              </a:ext>
            </a:extLst>
          </p:cNvPr>
          <p:cNvCxnSpPr>
            <a:cxnSpLocks/>
            <a:stCxn id="2" idx="4"/>
            <a:endCxn id="12" idx="1"/>
          </p:cNvCxnSpPr>
          <p:nvPr/>
        </p:nvCxnSpPr>
        <p:spPr>
          <a:xfrm rot="16200000" flipH="1">
            <a:off x="3515834" y="4182139"/>
            <a:ext cx="611371" cy="68934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ACB7CF-7B21-E0C3-750F-185526D8257E}"/>
              </a:ext>
            </a:extLst>
          </p:cNvPr>
          <p:cNvSpPr/>
          <p:nvPr/>
        </p:nvSpPr>
        <p:spPr>
          <a:xfrm>
            <a:off x="5654745" y="5029200"/>
            <a:ext cx="64504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call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7358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E8EAB-21FF-5784-F89F-D43D5B21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7645"/>
              </p:ext>
            </p:extLst>
          </p:nvPr>
        </p:nvGraphicFramePr>
        <p:xfrm>
          <a:off x="798625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8E8728-3116-63CC-9C80-F1A3DED83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444920"/>
              </p:ext>
            </p:extLst>
          </p:nvPr>
        </p:nvGraphicFramePr>
        <p:xfrm>
          <a:off x="4959499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</a:t>
                      </a:r>
                      <a:r>
                        <a:rPr lang="en-US" altLang="ko-Kore-KR" dirty="0" err="1"/>
                        <a:t>oard</a:t>
                      </a:r>
                      <a:r>
                        <a:rPr lang="en-US" altLang="ko-KR" dirty="0" err="1"/>
                        <a:t>_file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836ED0-1FE9-0BF9-C22E-896384905BDC}"/>
              </a:ext>
            </a:extLst>
          </p:cNvPr>
          <p:cNvCxnSpPr>
            <a:cxnSpLocks/>
          </p:cNvCxnSpPr>
          <p:nvPr/>
        </p:nvCxnSpPr>
        <p:spPr>
          <a:xfrm flipH="1" flipV="1">
            <a:off x="1541721" y="1807535"/>
            <a:ext cx="3417778" cy="574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615E4-2C0A-50E2-5F2A-7EEF30855567}"/>
              </a:ext>
            </a:extLst>
          </p:cNvPr>
          <p:cNvSpPr/>
          <p:nvPr/>
        </p:nvSpPr>
        <p:spPr>
          <a:xfrm>
            <a:off x="798625" y="3953185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부모 테이블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92920-5F9B-AC06-7E71-9C397AD20F96}"/>
              </a:ext>
            </a:extLst>
          </p:cNvPr>
          <p:cNvSpPr/>
          <p:nvPr/>
        </p:nvSpPr>
        <p:spPr>
          <a:xfrm>
            <a:off x="4959498" y="3949850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자식 테이블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2B0651-D437-09AE-18CA-A31803311930}"/>
              </a:ext>
            </a:extLst>
          </p:cNvPr>
          <p:cNvSpPr/>
          <p:nvPr/>
        </p:nvSpPr>
        <p:spPr>
          <a:xfrm>
            <a:off x="417027" y="1632096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3BDBF8-3C06-5210-CBA4-078F11C1169C}"/>
              </a:ext>
            </a:extLst>
          </p:cNvPr>
          <p:cNvSpPr/>
          <p:nvPr/>
        </p:nvSpPr>
        <p:spPr>
          <a:xfrm>
            <a:off x="4600354" y="1601110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05A4F-70F3-1C6E-E3C7-22BAFC2A294A}"/>
              </a:ext>
            </a:extLst>
          </p:cNvPr>
          <p:cNvSpPr/>
          <p:nvPr/>
        </p:nvSpPr>
        <p:spPr>
          <a:xfrm>
            <a:off x="4600354" y="2229342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42F982C-7C2A-E8B8-ADAF-3AB7827F1222}"/>
              </a:ext>
            </a:extLst>
          </p:cNvPr>
          <p:cNvCxnSpPr/>
          <p:nvPr/>
        </p:nvCxnSpPr>
        <p:spPr>
          <a:xfrm>
            <a:off x="2658140" y="138223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EE15F5A-927F-C1DC-B7E1-659557EE3204}"/>
              </a:ext>
            </a:extLst>
          </p:cNvPr>
          <p:cNvCxnSpPr>
            <a:cxnSpLocks/>
          </p:cNvCxnSpPr>
          <p:nvPr/>
        </p:nvCxnSpPr>
        <p:spPr>
          <a:xfrm>
            <a:off x="2746745" y="126173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B56CD53-A47B-0DA0-52A8-7A8FAFF7A5B9}"/>
              </a:ext>
            </a:extLst>
          </p:cNvPr>
          <p:cNvCxnSpPr>
            <a:cxnSpLocks/>
          </p:cNvCxnSpPr>
          <p:nvPr/>
        </p:nvCxnSpPr>
        <p:spPr>
          <a:xfrm flipH="1">
            <a:off x="4815959" y="120876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AD5F42D-CD17-268F-F009-658A019914B3}"/>
              </a:ext>
            </a:extLst>
          </p:cNvPr>
          <p:cNvCxnSpPr>
            <a:cxnSpLocks/>
          </p:cNvCxnSpPr>
          <p:nvPr/>
        </p:nvCxnSpPr>
        <p:spPr>
          <a:xfrm>
            <a:off x="4815959" y="138040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AAE523-C18E-D5F7-F772-2B720458EC1E}"/>
              </a:ext>
            </a:extLst>
          </p:cNvPr>
          <p:cNvSpPr/>
          <p:nvPr/>
        </p:nvSpPr>
        <p:spPr>
          <a:xfrm>
            <a:off x="2879061" y="672351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1:M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631A3C-C53D-B478-5C14-C44191E8CF01}"/>
              </a:ext>
            </a:extLst>
          </p:cNvPr>
          <p:cNvSpPr/>
          <p:nvPr/>
        </p:nvSpPr>
        <p:spPr>
          <a:xfrm>
            <a:off x="4664445" y="128705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58292299-4A9D-E1C9-C629-1D9D4E03E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91629"/>
              </p:ext>
            </p:extLst>
          </p:nvPr>
        </p:nvGraphicFramePr>
        <p:xfrm>
          <a:off x="5166242" y="4774925"/>
          <a:ext cx="1859515" cy="111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2908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4523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D263141-4F9A-0454-373E-2AFF05E4F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642939"/>
              </p:ext>
            </p:extLst>
          </p:nvPr>
        </p:nvGraphicFramePr>
        <p:xfrm>
          <a:off x="9327116" y="4774926"/>
          <a:ext cx="1859515" cy="11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3928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7170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C40BACC6-DA1A-0526-9044-5D86A46B41B7}"/>
              </a:ext>
            </a:extLst>
          </p:cNvPr>
          <p:cNvCxnSpPr/>
          <p:nvPr/>
        </p:nvCxnSpPr>
        <p:spPr>
          <a:xfrm>
            <a:off x="7025757" y="494839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2F2ACEB-BB82-D007-2A19-9B4EB149B3DE}"/>
              </a:ext>
            </a:extLst>
          </p:cNvPr>
          <p:cNvCxnSpPr>
            <a:cxnSpLocks/>
          </p:cNvCxnSpPr>
          <p:nvPr/>
        </p:nvCxnSpPr>
        <p:spPr>
          <a:xfrm>
            <a:off x="7114362" y="482789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0032229-C2AA-28BE-BA77-1834DA7D2C6D}"/>
              </a:ext>
            </a:extLst>
          </p:cNvPr>
          <p:cNvCxnSpPr>
            <a:cxnSpLocks/>
          </p:cNvCxnSpPr>
          <p:nvPr/>
        </p:nvCxnSpPr>
        <p:spPr>
          <a:xfrm flipH="1">
            <a:off x="9183576" y="477492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62A85D41-C19F-0472-90E2-A22E6BF8F390}"/>
              </a:ext>
            </a:extLst>
          </p:cNvPr>
          <p:cNvCxnSpPr>
            <a:cxnSpLocks/>
          </p:cNvCxnSpPr>
          <p:nvPr/>
        </p:nvCxnSpPr>
        <p:spPr>
          <a:xfrm>
            <a:off x="9183576" y="494656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48787D-B7D3-A072-1AD1-DF347CBEDD94}"/>
              </a:ext>
            </a:extLst>
          </p:cNvPr>
          <p:cNvSpPr/>
          <p:nvPr/>
        </p:nvSpPr>
        <p:spPr>
          <a:xfrm>
            <a:off x="9032062" y="485321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821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5773478" y="839972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6" name="한쪽 모서리가 잘린 사각형 5">
            <a:extLst>
              <a:ext uri="{FF2B5EF4-FFF2-40B4-BE49-F238E27FC236}">
                <a16:creationId xmlns:a16="http://schemas.microsoft.com/office/drawing/2014/main" id="{BA4652C2-D6D3-64F1-D300-B628C7801211}"/>
              </a:ext>
            </a:extLst>
          </p:cNvPr>
          <p:cNvSpPr/>
          <p:nvPr/>
        </p:nvSpPr>
        <p:spPr>
          <a:xfrm>
            <a:off x="5773478" y="2523461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7" name="한쪽 모서리가 잘린 사각형 6">
            <a:extLst>
              <a:ext uri="{FF2B5EF4-FFF2-40B4-BE49-F238E27FC236}">
                <a16:creationId xmlns:a16="http://schemas.microsoft.com/office/drawing/2014/main" id="{4F7AB770-E0DA-F9E8-9314-F7F83AB12B49}"/>
              </a:ext>
            </a:extLst>
          </p:cNvPr>
          <p:cNvSpPr/>
          <p:nvPr/>
        </p:nvSpPr>
        <p:spPr>
          <a:xfrm>
            <a:off x="5773477" y="4206950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stCxn id="2" idx="3"/>
            <a:endCxn id="5" idx="2"/>
          </p:cNvCxnSpPr>
          <p:nvPr/>
        </p:nvCxnSpPr>
        <p:spPr>
          <a:xfrm>
            <a:off x="2775098" y="1392865"/>
            <a:ext cx="29983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2789275" y="3076354"/>
            <a:ext cx="29842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>
            <a:off x="2775098" y="4759843"/>
            <a:ext cx="29983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1254365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4644107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4503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E8EAB-21FF-5784-F89F-D43D5B21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244087"/>
              </p:ext>
            </p:extLst>
          </p:nvPr>
        </p:nvGraphicFramePr>
        <p:xfrm>
          <a:off x="798625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stnt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mno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work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acc_no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8E8728-3116-63CC-9C80-F1A3DED836CC}"/>
              </a:ext>
            </a:extLst>
          </p:cNvPr>
          <p:cNvGraphicFramePr>
            <a:graphicFrameLocks noGrp="1"/>
          </p:cNvGraphicFramePr>
          <p:nvPr/>
        </p:nvGraphicFramePr>
        <p:xfrm>
          <a:off x="4959499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</a:t>
                      </a:r>
                      <a:r>
                        <a:rPr lang="en-US" altLang="ko-Kore-KR" dirty="0" err="1"/>
                        <a:t>oard</a:t>
                      </a:r>
                      <a:r>
                        <a:rPr lang="en-US" altLang="ko-KR" dirty="0" err="1"/>
                        <a:t>_file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836ED0-1FE9-0BF9-C22E-896384905BDC}"/>
              </a:ext>
            </a:extLst>
          </p:cNvPr>
          <p:cNvCxnSpPr>
            <a:cxnSpLocks/>
          </p:cNvCxnSpPr>
          <p:nvPr/>
        </p:nvCxnSpPr>
        <p:spPr>
          <a:xfrm flipH="1" flipV="1">
            <a:off x="1731264" y="1767840"/>
            <a:ext cx="3228235" cy="61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615E4-2C0A-50E2-5F2A-7EEF30855567}"/>
              </a:ext>
            </a:extLst>
          </p:cNvPr>
          <p:cNvSpPr/>
          <p:nvPr/>
        </p:nvSpPr>
        <p:spPr>
          <a:xfrm>
            <a:off x="798625" y="3953185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부모 테이블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92920-5F9B-AC06-7E71-9C397AD20F96}"/>
              </a:ext>
            </a:extLst>
          </p:cNvPr>
          <p:cNvSpPr/>
          <p:nvPr/>
        </p:nvSpPr>
        <p:spPr>
          <a:xfrm>
            <a:off x="4959498" y="3949850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자식 테이블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2B0651-D437-09AE-18CA-A31803311930}"/>
              </a:ext>
            </a:extLst>
          </p:cNvPr>
          <p:cNvSpPr/>
          <p:nvPr/>
        </p:nvSpPr>
        <p:spPr>
          <a:xfrm>
            <a:off x="417027" y="1632096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3BDBF8-3C06-5210-CBA4-078F11C1169C}"/>
              </a:ext>
            </a:extLst>
          </p:cNvPr>
          <p:cNvSpPr/>
          <p:nvPr/>
        </p:nvSpPr>
        <p:spPr>
          <a:xfrm>
            <a:off x="4600354" y="1601110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05A4F-70F3-1C6E-E3C7-22BAFC2A294A}"/>
              </a:ext>
            </a:extLst>
          </p:cNvPr>
          <p:cNvSpPr/>
          <p:nvPr/>
        </p:nvSpPr>
        <p:spPr>
          <a:xfrm>
            <a:off x="4600354" y="2229342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42F982C-7C2A-E8B8-ADAF-3AB7827F1222}"/>
              </a:ext>
            </a:extLst>
          </p:cNvPr>
          <p:cNvCxnSpPr/>
          <p:nvPr/>
        </p:nvCxnSpPr>
        <p:spPr>
          <a:xfrm>
            <a:off x="2658140" y="138223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EE15F5A-927F-C1DC-B7E1-659557EE3204}"/>
              </a:ext>
            </a:extLst>
          </p:cNvPr>
          <p:cNvCxnSpPr>
            <a:cxnSpLocks/>
          </p:cNvCxnSpPr>
          <p:nvPr/>
        </p:nvCxnSpPr>
        <p:spPr>
          <a:xfrm>
            <a:off x="2746745" y="126173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B56CD53-A47B-0DA0-52A8-7A8FAFF7A5B9}"/>
              </a:ext>
            </a:extLst>
          </p:cNvPr>
          <p:cNvCxnSpPr>
            <a:cxnSpLocks/>
          </p:cNvCxnSpPr>
          <p:nvPr/>
        </p:nvCxnSpPr>
        <p:spPr>
          <a:xfrm flipH="1">
            <a:off x="4815959" y="120876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AD5F42D-CD17-268F-F009-658A019914B3}"/>
              </a:ext>
            </a:extLst>
          </p:cNvPr>
          <p:cNvCxnSpPr>
            <a:cxnSpLocks/>
          </p:cNvCxnSpPr>
          <p:nvPr/>
        </p:nvCxnSpPr>
        <p:spPr>
          <a:xfrm>
            <a:off x="4815959" y="138040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AAE523-C18E-D5F7-F772-2B720458EC1E}"/>
              </a:ext>
            </a:extLst>
          </p:cNvPr>
          <p:cNvSpPr/>
          <p:nvPr/>
        </p:nvSpPr>
        <p:spPr>
          <a:xfrm>
            <a:off x="2879061" y="672351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1:M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631A3C-C53D-B478-5C14-C44191E8CF01}"/>
              </a:ext>
            </a:extLst>
          </p:cNvPr>
          <p:cNvSpPr/>
          <p:nvPr/>
        </p:nvSpPr>
        <p:spPr>
          <a:xfrm>
            <a:off x="4664445" y="128705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58292299-4A9D-E1C9-C629-1D9D4E03EB98}"/>
              </a:ext>
            </a:extLst>
          </p:cNvPr>
          <p:cNvGraphicFramePr>
            <a:graphicFrameLocks noGrp="1"/>
          </p:cNvGraphicFramePr>
          <p:nvPr/>
        </p:nvGraphicFramePr>
        <p:xfrm>
          <a:off x="5166242" y="4774925"/>
          <a:ext cx="1859515" cy="111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2908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4523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D263141-4F9A-0454-373E-2AFF05E4FDF4}"/>
              </a:ext>
            </a:extLst>
          </p:cNvPr>
          <p:cNvGraphicFramePr>
            <a:graphicFrameLocks noGrp="1"/>
          </p:cNvGraphicFramePr>
          <p:nvPr/>
        </p:nvGraphicFramePr>
        <p:xfrm>
          <a:off x="9327116" y="4774926"/>
          <a:ext cx="1859515" cy="11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3928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7170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C40BACC6-DA1A-0526-9044-5D86A46B41B7}"/>
              </a:ext>
            </a:extLst>
          </p:cNvPr>
          <p:cNvCxnSpPr/>
          <p:nvPr/>
        </p:nvCxnSpPr>
        <p:spPr>
          <a:xfrm>
            <a:off x="7025757" y="494839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2F2ACEB-BB82-D007-2A19-9B4EB149B3DE}"/>
              </a:ext>
            </a:extLst>
          </p:cNvPr>
          <p:cNvCxnSpPr>
            <a:cxnSpLocks/>
          </p:cNvCxnSpPr>
          <p:nvPr/>
        </p:nvCxnSpPr>
        <p:spPr>
          <a:xfrm>
            <a:off x="7114362" y="482789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0032229-C2AA-28BE-BA77-1834DA7D2C6D}"/>
              </a:ext>
            </a:extLst>
          </p:cNvPr>
          <p:cNvCxnSpPr>
            <a:cxnSpLocks/>
          </p:cNvCxnSpPr>
          <p:nvPr/>
        </p:nvCxnSpPr>
        <p:spPr>
          <a:xfrm flipH="1">
            <a:off x="9183576" y="477492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62A85D41-C19F-0472-90E2-A22E6BF8F390}"/>
              </a:ext>
            </a:extLst>
          </p:cNvPr>
          <p:cNvCxnSpPr>
            <a:cxnSpLocks/>
          </p:cNvCxnSpPr>
          <p:nvPr/>
        </p:nvCxnSpPr>
        <p:spPr>
          <a:xfrm>
            <a:off x="9183576" y="494656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48787D-B7D3-A072-1AD1-DF347CBEDD94}"/>
              </a:ext>
            </a:extLst>
          </p:cNvPr>
          <p:cNvSpPr/>
          <p:nvPr/>
        </p:nvSpPr>
        <p:spPr>
          <a:xfrm>
            <a:off x="9032062" y="485321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0213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4815496-82EE-BEA1-6B33-1E37093134D3}"/>
              </a:ext>
            </a:extLst>
          </p:cNvPr>
          <p:cNvSpPr/>
          <p:nvPr/>
        </p:nvSpPr>
        <p:spPr>
          <a:xfrm>
            <a:off x="3803904" y="1021080"/>
            <a:ext cx="4815840" cy="48158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498E0D0-0618-6257-FB19-9AF09406B466}"/>
              </a:ext>
            </a:extLst>
          </p:cNvPr>
          <p:cNvSpPr/>
          <p:nvPr/>
        </p:nvSpPr>
        <p:spPr>
          <a:xfrm>
            <a:off x="4596384" y="2487168"/>
            <a:ext cx="1158240" cy="11582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1817A8-6751-92A2-3E19-C04A756704FE}"/>
              </a:ext>
            </a:extLst>
          </p:cNvPr>
          <p:cNvSpPr/>
          <p:nvPr/>
        </p:nvSpPr>
        <p:spPr>
          <a:xfrm>
            <a:off x="6608064" y="2487168"/>
            <a:ext cx="1158240" cy="11582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840EE7AC-A723-249B-2344-6D4EE505C5BC}"/>
              </a:ext>
            </a:extLst>
          </p:cNvPr>
          <p:cNvSpPr/>
          <p:nvPr/>
        </p:nvSpPr>
        <p:spPr>
          <a:xfrm>
            <a:off x="5504688" y="3733800"/>
            <a:ext cx="1414272" cy="1377696"/>
          </a:xfrm>
          <a:prstGeom prst="triangle">
            <a:avLst>
              <a:gd name="adj" fmla="val 50862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99D54C-D3F9-7D0C-96BC-CFC85F9828E9}"/>
              </a:ext>
            </a:extLst>
          </p:cNvPr>
          <p:cNvSpPr/>
          <p:nvPr/>
        </p:nvSpPr>
        <p:spPr>
          <a:xfrm>
            <a:off x="7187184" y="4023360"/>
            <a:ext cx="1042416" cy="45719"/>
          </a:xfrm>
          <a:prstGeom prst="ellipse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64DDDB6-A90A-C7B5-7C28-FD5BB76501B8}"/>
              </a:ext>
            </a:extLst>
          </p:cNvPr>
          <p:cNvSpPr/>
          <p:nvPr/>
        </p:nvSpPr>
        <p:spPr>
          <a:xfrm>
            <a:off x="4328160" y="3977641"/>
            <a:ext cx="1042416" cy="45719"/>
          </a:xfrm>
          <a:prstGeom prst="ellipse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B3BDB7-131C-0E5F-3C4C-15CFFFD2389F}"/>
              </a:ext>
            </a:extLst>
          </p:cNvPr>
          <p:cNvSpPr/>
          <p:nvPr/>
        </p:nvSpPr>
        <p:spPr>
          <a:xfrm>
            <a:off x="5300471" y="2761484"/>
            <a:ext cx="204217" cy="2042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2350312-6379-10AB-274C-9F1BAF0082ED}"/>
              </a:ext>
            </a:extLst>
          </p:cNvPr>
          <p:cNvSpPr/>
          <p:nvPr/>
        </p:nvSpPr>
        <p:spPr>
          <a:xfrm>
            <a:off x="7318247" y="2659375"/>
            <a:ext cx="204217" cy="2042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하트[H] 9">
            <a:extLst>
              <a:ext uri="{FF2B5EF4-FFF2-40B4-BE49-F238E27FC236}">
                <a16:creationId xmlns:a16="http://schemas.microsoft.com/office/drawing/2014/main" id="{08F2357C-521A-5CFA-9CDC-378A4E3DE380}"/>
              </a:ext>
            </a:extLst>
          </p:cNvPr>
          <p:cNvSpPr/>
          <p:nvPr/>
        </p:nvSpPr>
        <p:spPr>
          <a:xfrm>
            <a:off x="3694176" y="1438656"/>
            <a:ext cx="1048512" cy="1048512"/>
          </a:xfrm>
          <a:prstGeom prst="heart">
            <a:avLst/>
          </a:prstGeom>
          <a:solidFill>
            <a:srgbClr val="4F94FF"/>
          </a:solidFill>
          <a:ln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하트[H] 10">
            <a:extLst>
              <a:ext uri="{FF2B5EF4-FFF2-40B4-BE49-F238E27FC236}">
                <a16:creationId xmlns:a16="http://schemas.microsoft.com/office/drawing/2014/main" id="{BC6818BF-A98D-4DEF-A832-99C5D0048CA9}"/>
              </a:ext>
            </a:extLst>
          </p:cNvPr>
          <p:cNvSpPr/>
          <p:nvPr/>
        </p:nvSpPr>
        <p:spPr>
          <a:xfrm>
            <a:off x="6038850" y="4657344"/>
            <a:ext cx="345948" cy="345948"/>
          </a:xfrm>
          <a:prstGeom prst="heart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6439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507850EF-CDE8-85B0-1B97-44656C0396E9}"/>
              </a:ext>
            </a:extLst>
          </p:cNvPr>
          <p:cNvSpPr/>
          <p:nvPr/>
        </p:nvSpPr>
        <p:spPr>
          <a:xfrm>
            <a:off x="2879651" y="2268279"/>
            <a:ext cx="1690577" cy="1690577"/>
          </a:xfrm>
          <a:prstGeom prst="ellipse">
            <a:avLst/>
          </a:prstGeom>
          <a:noFill/>
          <a:ln w="31750">
            <a:solidFill>
              <a:srgbClr val="FD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AFE868-488C-34E9-D1A4-5C214D2DB7CF}"/>
              </a:ext>
            </a:extLst>
          </p:cNvPr>
          <p:cNvSpPr/>
          <p:nvPr/>
        </p:nvSpPr>
        <p:spPr>
          <a:xfrm>
            <a:off x="2034363" y="2268279"/>
            <a:ext cx="1690577" cy="1690577"/>
          </a:xfrm>
          <a:prstGeom prst="ellipse">
            <a:avLst/>
          </a:prstGeom>
          <a:noFill/>
          <a:ln w="31750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97F238-0921-66E3-3B0A-3455859DBADB}"/>
              </a:ext>
            </a:extLst>
          </p:cNvPr>
          <p:cNvSpPr/>
          <p:nvPr/>
        </p:nvSpPr>
        <p:spPr>
          <a:xfrm>
            <a:off x="2293845" y="1269759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UNION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12922-850E-F3E5-73F4-8736FC52EAC3}"/>
              </a:ext>
            </a:extLst>
          </p:cNvPr>
          <p:cNvSpPr/>
          <p:nvPr/>
        </p:nvSpPr>
        <p:spPr>
          <a:xfrm>
            <a:off x="1542692" y="2268279"/>
            <a:ext cx="491671" cy="404037"/>
          </a:xfrm>
          <a:prstGeom prst="rect">
            <a:avLst/>
          </a:prstGeom>
          <a:ln w="19050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99C1F1-C113-9138-6D84-FDCBEC2DDC7F}"/>
              </a:ext>
            </a:extLst>
          </p:cNvPr>
          <p:cNvSpPr/>
          <p:nvPr/>
        </p:nvSpPr>
        <p:spPr>
          <a:xfrm>
            <a:off x="4570228" y="2282455"/>
            <a:ext cx="491671" cy="404037"/>
          </a:xfrm>
          <a:prstGeom prst="rect">
            <a:avLst/>
          </a:prstGeom>
          <a:ln w="19050">
            <a:solidFill>
              <a:srgbClr val="FDA9F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2D518-4120-DD76-80FD-B4B9135B2B5D}"/>
              </a:ext>
            </a:extLst>
          </p:cNvPr>
          <p:cNvSpPr txBox="1"/>
          <p:nvPr/>
        </p:nvSpPr>
        <p:spPr>
          <a:xfrm>
            <a:off x="2387980" y="2790401"/>
            <a:ext cx="31130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81F55-E77C-B73C-9EE1-789C0A2A7F19}"/>
              </a:ext>
            </a:extLst>
          </p:cNvPr>
          <p:cNvSpPr txBox="1"/>
          <p:nvPr/>
        </p:nvSpPr>
        <p:spPr>
          <a:xfrm>
            <a:off x="3223602" y="2928900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903038-1BF0-BD5B-FAC8-070F3278829F}"/>
              </a:ext>
            </a:extLst>
          </p:cNvPr>
          <p:cNvSpPr txBox="1"/>
          <p:nvPr/>
        </p:nvSpPr>
        <p:spPr>
          <a:xfrm>
            <a:off x="3922905" y="2802161"/>
            <a:ext cx="31130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</a:t>
            </a:r>
          </a:p>
          <a:p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5597A3-F3DC-EBB4-B8D0-337782F6C574}"/>
              </a:ext>
            </a:extLst>
          </p:cNvPr>
          <p:cNvSpPr txBox="1"/>
          <p:nvPr/>
        </p:nvSpPr>
        <p:spPr>
          <a:xfrm>
            <a:off x="2656124" y="4359349"/>
            <a:ext cx="124906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1</a:t>
            </a:r>
          </a:p>
          <a:p>
            <a:pPr algn="ctr"/>
            <a:r>
              <a:rPr kumimoji="1" lang="en-US" altLang="ko-KR" dirty="0"/>
              <a:t>2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4</a:t>
            </a:r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중복제거</a:t>
            </a:r>
            <a:r>
              <a:rPr kumimoji="1" lang="en-US" altLang="ko-KR" dirty="0"/>
              <a:t>)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4CC1DE8-8787-3B45-3070-742AB94FD9B1}"/>
              </a:ext>
            </a:extLst>
          </p:cNvPr>
          <p:cNvSpPr/>
          <p:nvPr/>
        </p:nvSpPr>
        <p:spPr>
          <a:xfrm>
            <a:off x="8066059" y="2268279"/>
            <a:ext cx="1690577" cy="1690577"/>
          </a:xfrm>
          <a:prstGeom prst="ellipse">
            <a:avLst/>
          </a:prstGeom>
          <a:noFill/>
          <a:ln w="31750">
            <a:solidFill>
              <a:srgbClr val="FD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692AB39-92E1-F874-9418-A36182556E9B}"/>
              </a:ext>
            </a:extLst>
          </p:cNvPr>
          <p:cNvSpPr/>
          <p:nvPr/>
        </p:nvSpPr>
        <p:spPr>
          <a:xfrm>
            <a:off x="7220771" y="2268279"/>
            <a:ext cx="1690577" cy="1690577"/>
          </a:xfrm>
          <a:prstGeom prst="ellipse">
            <a:avLst/>
          </a:prstGeom>
          <a:noFill/>
          <a:ln w="31750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8D4F8D-4E22-468F-3595-E74678B2EDF2}"/>
              </a:ext>
            </a:extLst>
          </p:cNvPr>
          <p:cNvSpPr/>
          <p:nvPr/>
        </p:nvSpPr>
        <p:spPr>
          <a:xfrm>
            <a:off x="7480253" y="1269759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UNION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ALL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7D8249-CBA7-2DFF-D29A-6F787CC43B98}"/>
              </a:ext>
            </a:extLst>
          </p:cNvPr>
          <p:cNvSpPr/>
          <p:nvPr/>
        </p:nvSpPr>
        <p:spPr>
          <a:xfrm>
            <a:off x="6729100" y="2268279"/>
            <a:ext cx="491671" cy="404037"/>
          </a:xfrm>
          <a:prstGeom prst="rect">
            <a:avLst/>
          </a:prstGeom>
          <a:ln w="19050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A930E1-5926-717C-15C5-DFA2E300525E}"/>
              </a:ext>
            </a:extLst>
          </p:cNvPr>
          <p:cNvSpPr/>
          <p:nvPr/>
        </p:nvSpPr>
        <p:spPr>
          <a:xfrm>
            <a:off x="9756636" y="2282455"/>
            <a:ext cx="491671" cy="404037"/>
          </a:xfrm>
          <a:prstGeom prst="rect">
            <a:avLst/>
          </a:prstGeom>
          <a:ln w="19050">
            <a:solidFill>
              <a:srgbClr val="FDA9F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CCC210-C43F-5F19-7834-8187156A1F4C}"/>
              </a:ext>
            </a:extLst>
          </p:cNvPr>
          <p:cNvSpPr txBox="1"/>
          <p:nvPr/>
        </p:nvSpPr>
        <p:spPr>
          <a:xfrm>
            <a:off x="7574388" y="2790401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3FBE06-74CA-41F1-E984-9D39D5FA5ED6}"/>
              </a:ext>
            </a:extLst>
          </p:cNvPr>
          <p:cNvSpPr txBox="1"/>
          <p:nvPr/>
        </p:nvSpPr>
        <p:spPr>
          <a:xfrm>
            <a:off x="8410010" y="29289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D95DC7-DFC5-80A4-5CA4-362F0F178B57}"/>
              </a:ext>
            </a:extLst>
          </p:cNvPr>
          <p:cNvSpPr txBox="1"/>
          <p:nvPr/>
        </p:nvSpPr>
        <p:spPr>
          <a:xfrm>
            <a:off x="9109313" y="2802161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</a:t>
            </a:r>
          </a:p>
          <a:p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2EBF72-F981-5989-9D1D-D5E63E100571}"/>
              </a:ext>
            </a:extLst>
          </p:cNvPr>
          <p:cNvSpPr txBox="1"/>
          <p:nvPr/>
        </p:nvSpPr>
        <p:spPr>
          <a:xfrm>
            <a:off x="7842532" y="4359349"/>
            <a:ext cx="1249061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1</a:t>
            </a:r>
          </a:p>
          <a:p>
            <a:pPr algn="ctr"/>
            <a:r>
              <a:rPr kumimoji="1" lang="en-US" altLang="ko-KR" dirty="0"/>
              <a:t>2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4</a:t>
            </a:r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중복포함</a:t>
            </a:r>
            <a:r>
              <a:rPr kumimoji="1"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9745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F3F08A1-0812-D718-3195-2B4ACD22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092"/>
            <a:ext cx="3400349" cy="2418907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5E179AD-5484-CC9A-0214-CFF1B7FB92B5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3400349" y="2219545"/>
            <a:ext cx="166190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9170A9-BADE-1AF7-A6ED-C17DBBA23B7C}"/>
              </a:ext>
            </a:extLst>
          </p:cNvPr>
          <p:cNvSpPr/>
          <p:nvPr/>
        </p:nvSpPr>
        <p:spPr>
          <a:xfrm>
            <a:off x="3519332" y="1740124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2.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group by</a:t>
            </a:r>
            <a:endParaRPr kumimoji="1" lang="ko-Kore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0C9D5-925A-84DE-5E19-99BF038C55D2}"/>
              </a:ext>
            </a:extLst>
          </p:cNvPr>
          <p:cNvSpPr txBox="1"/>
          <p:nvPr/>
        </p:nvSpPr>
        <p:spPr>
          <a:xfrm>
            <a:off x="509327" y="3785190"/>
            <a:ext cx="2381694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select</a:t>
            </a:r>
          </a:p>
          <a:p>
            <a:r>
              <a:rPr kumimoji="1" lang="en-US" altLang="ko-Kore-KR" dirty="0" err="1"/>
              <a:t>r.loc</a:t>
            </a:r>
            <a:r>
              <a:rPr kumimoji="1" lang="en-US" altLang="ko-Kore-KR" dirty="0"/>
              <a:t>,</a:t>
            </a:r>
          </a:p>
          <a:p>
            <a:r>
              <a:rPr kumimoji="1" lang="en-US" altLang="ko-Kore-KR" dirty="0"/>
              <a:t>count(*) </a:t>
            </a:r>
            <a:r>
              <a:rPr kumimoji="1" lang="en-US" altLang="ko-Kore-KR" dirty="0" err="1"/>
              <a:t>cnt</a:t>
            </a:r>
            <a:endParaRPr kumimoji="1" lang="en-US" altLang="ko-Kore-KR" dirty="0"/>
          </a:p>
          <a:p>
            <a:r>
              <a:rPr kumimoji="1" lang="en-US" altLang="ko-Kore-KR" dirty="0">
                <a:solidFill>
                  <a:srgbClr val="FF0000"/>
                </a:solidFill>
              </a:rPr>
              <a:t>1. </a:t>
            </a:r>
            <a:r>
              <a:rPr kumimoji="1" lang="en-US" altLang="ko-Kore-KR" dirty="0"/>
              <a:t>from room r</a:t>
            </a:r>
          </a:p>
          <a:p>
            <a:r>
              <a:rPr kumimoji="1" lang="en-US" altLang="ko-Kore-KR" dirty="0"/>
              <a:t>group by </a:t>
            </a:r>
            <a:r>
              <a:rPr kumimoji="1" lang="en-US" altLang="ko-Kore-KR" dirty="0" err="1"/>
              <a:t>r.loc</a:t>
            </a:r>
            <a:endParaRPr kumimoji="1" lang="en-US" altLang="ko-Kore-KR" dirty="0"/>
          </a:p>
          <a:p>
            <a:r>
              <a:rPr kumimoji="1" lang="en-US" altLang="ko-Kore-KR" dirty="0"/>
              <a:t>having </a:t>
            </a:r>
            <a:r>
              <a:rPr kumimoji="1" lang="en-US" altLang="ko-Kore-KR" dirty="0" err="1"/>
              <a:t>cnt</a:t>
            </a:r>
            <a:r>
              <a:rPr kumimoji="1" lang="en-US" altLang="ko-Kore-KR" dirty="0"/>
              <a:t> &gt;3;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AD13C4-45E2-5228-27EF-4F9C4DF1A854}"/>
              </a:ext>
            </a:extLst>
          </p:cNvPr>
          <p:cNvSpPr txBox="1"/>
          <p:nvPr/>
        </p:nvSpPr>
        <p:spPr>
          <a:xfrm>
            <a:off x="5062249" y="442936"/>
            <a:ext cx="165513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1 </a:t>
            </a:r>
            <a:r>
              <a:rPr kumimoji="1" lang="ko-Kore-KR" altLang="en-US" dirty="0"/>
              <a:t>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501</a:t>
            </a:r>
            <a:endParaRPr kumimoji="1" lang="en-US" altLang="ko-Kore-KR" dirty="0"/>
          </a:p>
          <a:p>
            <a:r>
              <a:rPr kumimoji="1" lang="en-US" altLang="ko-Kore-KR" dirty="0"/>
              <a:t>2</a:t>
            </a:r>
            <a:r>
              <a:rPr kumimoji="1" lang="ko-Kore-KR" altLang="en-US" dirty="0"/>
              <a:t> 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502</a:t>
            </a:r>
            <a:endParaRPr kumimoji="1" lang="en-US" altLang="ko-Kore-KR" dirty="0"/>
          </a:p>
          <a:p>
            <a:r>
              <a:rPr kumimoji="1" lang="en-US" altLang="ko-Kore-KR" dirty="0"/>
              <a:t>3</a:t>
            </a:r>
            <a:r>
              <a:rPr kumimoji="1" lang="ko-Kore-KR" altLang="en-US" dirty="0"/>
              <a:t> 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503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284EBB-6E00-3DAD-B501-9AACF30A07CF}"/>
              </a:ext>
            </a:extLst>
          </p:cNvPr>
          <p:cNvSpPr txBox="1"/>
          <p:nvPr/>
        </p:nvSpPr>
        <p:spPr>
          <a:xfrm>
            <a:off x="5062250" y="1757880"/>
            <a:ext cx="165513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301</a:t>
            </a:r>
            <a:endParaRPr kumimoji="1" lang="en-US" altLang="ko-Kore-KR" dirty="0"/>
          </a:p>
          <a:p>
            <a:r>
              <a:rPr kumimoji="1" lang="en-US" altLang="ko-KR" dirty="0"/>
              <a:t>5</a:t>
            </a:r>
            <a:r>
              <a:rPr kumimoji="1" lang="ko-Kore-KR" altLang="en-US" dirty="0"/>
              <a:t> 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302</a:t>
            </a:r>
            <a:endParaRPr kumimoji="1" lang="en-US" altLang="ko-Kore-KR" dirty="0"/>
          </a:p>
          <a:p>
            <a:r>
              <a:rPr kumimoji="1" lang="en-US" altLang="ko-KR" dirty="0"/>
              <a:t>6</a:t>
            </a:r>
            <a:r>
              <a:rPr kumimoji="1" lang="ko-Kore-KR" altLang="en-US" dirty="0"/>
              <a:t> 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303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5228B-2635-64F1-4EC2-CC557D8AF376}"/>
              </a:ext>
            </a:extLst>
          </p:cNvPr>
          <p:cNvSpPr txBox="1"/>
          <p:nvPr/>
        </p:nvSpPr>
        <p:spPr>
          <a:xfrm>
            <a:off x="5062249" y="3051560"/>
            <a:ext cx="165513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7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301</a:t>
            </a:r>
            <a:endParaRPr kumimoji="1" lang="en-US" altLang="ko-Kore-KR" dirty="0"/>
          </a:p>
          <a:p>
            <a:r>
              <a:rPr kumimoji="1" lang="en-US" altLang="ko-KR" dirty="0"/>
              <a:t>8</a:t>
            </a:r>
            <a:r>
              <a:rPr kumimoji="1" lang="ko-Kore-KR" altLang="en-US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302</a:t>
            </a:r>
            <a:endParaRPr kumimoji="1" lang="en-US" altLang="ko-Kore-KR" dirty="0"/>
          </a:p>
          <a:p>
            <a:r>
              <a:rPr kumimoji="1" lang="en-US" altLang="ko-KR" dirty="0"/>
              <a:t>9</a:t>
            </a:r>
            <a:r>
              <a:rPr kumimoji="1" lang="ko-Kore-KR" altLang="en-US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501</a:t>
            </a:r>
          </a:p>
          <a:p>
            <a:r>
              <a:rPr kumimoji="1" lang="en-US" altLang="ko-KR" dirty="0"/>
              <a:t>10</a:t>
            </a:r>
            <a:r>
              <a:rPr kumimoji="1" lang="ko-KR" altLang="en-US" dirty="0"/>
              <a:t> 서초 </a:t>
            </a:r>
            <a:r>
              <a:rPr kumimoji="1" lang="en-US" altLang="ko-KR" dirty="0"/>
              <a:t>601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DBCD75D-E469-5554-23C2-ED590D4296BD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6717385" y="2219545"/>
            <a:ext cx="16619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18836D-B303-9856-400C-2218E5DA3B40}"/>
              </a:ext>
            </a:extLst>
          </p:cNvPr>
          <p:cNvSpPr/>
          <p:nvPr/>
        </p:nvSpPr>
        <p:spPr>
          <a:xfrm>
            <a:off x="6953326" y="1726988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3.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having</a:t>
            </a:r>
            <a:endParaRPr kumimoji="1" lang="ko-Kore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A93DF-F87C-93F7-12DE-7F5D5875C1BE}"/>
              </a:ext>
            </a:extLst>
          </p:cNvPr>
          <p:cNvSpPr txBox="1"/>
          <p:nvPr/>
        </p:nvSpPr>
        <p:spPr>
          <a:xfrm>
            <a:off x="8379284" y="719935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CD2CF1-4AD7-4885-8244-B3A4A1A3A271}"/>
              </a:ext>
            </a:extLst>
          </p:cNvPr>
          <p:cNvSpPr txBox="1"/>
          <p:nvPr/>
        </p:nvSpPr>
        <p:spPr>
          <a:xfrm>
            <a:off x="8379286" y="2034879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B3EA9C-0D4C-D01F-8F54-4FAD9FB0B5E0}"/>
              </a:ext>
            </a:extLst>
          </p:cNvPr>
          <p:cNvSpPr txBox="1"/>
          <p:nvPr/>
        </p:nvSpPr>
        <p:spPr>
          <a:xfrm>
            <a:off x="8379284" y="3282392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28AFF8-41F7-5D71-A6E6-D612B3F0AD3F}"/>
              </a:ext>
            </a:extLst>
          </p:cNvPr>
          <p:cNvSpPr/>
          <p:nvPr/>
        </p:nvSpPr>
        <p:spPr>
          <a:xfrm>
            <a:off x="8611842" y="69951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count(*)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16006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123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091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097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080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495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807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5979039" y="2523459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stCxn id="2" idx="3"/>
            <a:endCxn id="5" idx="2"/>
          </p:cNvCxnSpPr>
          <p:nvPr/>
        </p:nvCxnSpPr>
        <p:spPr>
          <a:xfrm>
            <a:off x="2775098" y="1392865"/>
            <a:ext cx="3203941" cy="1683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 flipV="1">
            <a:off x="2789275" y="3076352"/>
            <a:ext cx="3189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775098" y="3076352"/>
            <a:ext cx="3203941" cy="16834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202686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3894511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2040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590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749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713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1732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576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015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269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693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1538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39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8786026" y="2523461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2775098" y="1392865"/>
            <a:ext cx="3143689" cy="1683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789275" y="3076354"/>
            <a:ext cx="31295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775098" y="3076354"/>
            <a:ext cx="3143689" cy="1683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202686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3894511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AF861B-0CAA-D652-CB0F-407834E37EFC}"/>
              </a:ext>
            </a:extLst>
          </p:cNvPr>
          <p:cNvSpPr/>
          <p:nvPr/>
        </p:nvSpPr>
        <p:spPr>
          <a:xfrm>
            <a:off x="5918787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파일관리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E4232F0-E26F-6C80-86DA-2A7EC2B09B13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>
            <a:off x="7024573" y="3076354"/>
            <a:ext cx="17614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B0593B-B3E5-AD17-4B90-B41B450F6DE1}"/>
              </a:ext>
            </a:extLst>
          </p:cNvPr>
          <p:cNvSpPr txBox="1"/>
          <p:nvPr/>
        </p:nvSpPr>
        <p:spPr>
          <a:xfrm>
            <a:off x="7630630" y="2935666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240665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6077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2785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1974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3653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1359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2793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1086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8773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8187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90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95AA3204-E4D3-FAF5-D4C8-4AE9C975F4E9}"/>
              </a:ext>
            </a:extLst>
          </p:cNvPr>
          <p:cNvSpPr/>
          <p:nvPr/>
        </p:nvSpPr>
        <p:spPr>
          <a:xfrm>
            <a:off x="153852" y="2533208"/>
            <a:ext cx="1015409" cy="101540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9C560-BB9D-F291-88DA-5850429E5CE9}"/>
              </a:ext>
            </a:extLst>
          </p:cNvPr>
          <p:cNvSpPr/>
          <p:nvPr/>
        </p:nvSpPr>
        <p:spPr>
          <a:xfrm>
            <a:off x="3466214" y="2413591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9F2CB9FB-7D61-63B5-AFB6-6A5FF906EA25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317738" y="757411"/>
            <a:ext cx="119617" cy="3431978"/>
          </a:xfrm>
          <a:prstGeom prst="curvedConnector3">
            <a:avLst>
              <a:gd name="adj1" fmla="val 29111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D7BDEF2C-65F7-70CF-72FB-B2050E072D73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 flipH="1">
            <a:off x="2317738" y="1892436"/>
            <a:ext cx="119616" cy="3431978"/>
          </a:xfrm>
          <a:prstGeom prst="curvedConnector3">
            <a:avLst>
              <a:gd name="adj1" fmla="val -19111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C7920-D535-BF4F-7DAA-95E661904676}"/>
              </a:ext>
            </a:extLst>
          </p:cNvPr>
          <p:cNvSpPr/>
          <p:nvPr/>
        </p:nvSpPr>
        <p:spPr>
          <a:xfrm>
            <a:off x="6750664" y="2419895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10" name="다중 문서 9">
            <a:extLst>
              <a:ext uri="{FF2B5EF4-FFF2-40B4-BE49-F238E27FC236}">
                <a16:creationId xmlns:a16="http://schemas.microsoft.com/office/drawing/2014/main" id="{D73CC2F6-EAA8-D071-E0BB-91AD5548D32A}"/>
              </a:ext>
            </a:extLst>
          </p:cNvPr>
          <p:cNvSpPr/>
          <p:nvPr/>
        </p:nvSpPr>
        <p:spPr>
          <a:xfrm>
            <a:off x="9973661" y="2462490"/>
            <a:ext cx="1871330" cy="129052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464271C-59E0-DE2D-2215-6AA36165C808}"/>
              </a:ext>
            </a:extLst>
          </p:cNvPr>
          <p:cNvCxnSpPr>
            <a:cxnSpLocks/>
            <a:stCxn id="3" idx="0"/>
            <a:endCxn id="9" idx="0"/>
          </p:cNvCxnSpPr>
          <p:nvPr/>
        </p:nvCxnSpPr>
        <p:spPr>
          <a:xfrm rot="16200000" flipH="1">
            <a:off x="5732608" y="774518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59B60F04-821D-4035-21B4-930607D6E673}"/>
              </a:ext>
            </a:extLst>
          </p:cNvPr>
          <p:cNvCxnSpPr>
            <a:cxnSpLocks/>
            <a:stCxn id="9" idx="2"/>
            <a:endCxn id="3" idx="2"/>
          </p:cNvCxnSpPr>
          <p:nvPr/>
        </p:nvCxnSpPr>
        <p:spPr>
          <a:xfrm rot="5400000" flipH="1">
            <a:off x="5732608" y="2029160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A26F7AC-835B-2060-77C1-F89FAD9EBB32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16200000" flipH="1">
            <a:off x="9186728" y="611151"/>
            <a:ext cx="42595" cy="3660082"/>
          </a:xfrm>
          <a:prstGeom prst="curvedConnector3">
            <a:avLst>
              <a:gd name="adj1" fmla="val -53668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180532AA-2690-9D7E-EF45-87D7AD0F5B62}"/>
              </a:ext>
            </a:extLst>
          </p:cNvPr>
          <p:cNvCxnSpPr>
            <a:cxnSpLocks/>
            <a:stCxn id="10" idx="2"/>
            <a:endCxn id="9" idx="2"/>
          </p:cNvCxnSpPr>
          <p:nvPr/>
        </p:nvCxnSpPr>
        <p:spPr>
          <a:xfrm rot="5400000" flipH="1">
            <a:off x="9063788" y="1988734"/>
            <a:ext cx="29607" cy="3401214"/>
          </a:xfrm>
          <a:prstGeom prst="curvedConnector3">
            <a:avLst>
              <a:gd name="adj1" fmla="val -93718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22F47AF-4810-14DB-C01C-EB3ECEE0688B}"/>
              </a:ext>
            </a:extLst>
          </p:cNvPr>
          <p:cNvSpPr txBox="1"/>
          <p:nvPr/>
        </p:nvSpPr>
        <p:spPr>
          <a:xfrm>
            <a:off x="224734" y="3668232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A0F4DEE8-8A2D-56C6-0C25-D59725357AA3}"/>
              </a:ext>
            </a:extLst>
          </p:cNvPr>
          <p:cNvCxnSpPr>
            <a:cxnSpLocks/>
            <a:stCxn id="29" idx="2"/>
            <a:endCxn id="9" idx="2"/>
          </p:cNvCxnSpPr>
          <p:nvPr/>
        </p:nvCxnSpPr>
        <p:spPr>
          <a:xfrm rot="5400000" flipH="1" flipV="1">
            <a:off x="3884423" y="451669"/>
            <a:ext cx="270694" cy="6716429"/>
          </a:xfrm>
          <a:prstGeom prst="curvedConnector3">
            <a:avLst>
              <a:gd name="adj1" fmla="val -8445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0218E56-8DAD-8813-2B38-EE41EA9C9BED}"/>
              </a:ext>
            </a:extLst>
          </p:cNvPr>
          <p:cNvSpPr txBox="1"/>
          <p:nvPr/>
        </p:nvSpPr>
        <p:spPr>
          <a:xfrm>
            <a:off x="2359824" y="3852644"/>
            <a:ext cx="3467421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명령전달</a:t>
            </a:r>
            <a:r>
              <a:rPr kumimoji="1" lang="en-US" altLang="ko-KR" sz="1200" dirty="0"/>
              <a:t>?</a:t>
            </a:r>
          </a:p>
          <a:p>
            <a:pPr algn="ctr"/>
            <a:r>
              <a:rPr kumimoji="1" lang="ko-KR" altLang="en-US" sz="1200" dirty="0"/>
              <a:t>서버로 </a:t>
            </a:r>
            <a:r>
              <a:rPr kumimoji="1" lang="en-US" altLang="ko-KR" sz="1200" dirty="0"/>
              <a:t>SQL </a:t>
            </a:r>
            <a:r>
              <a:rPr kumimoji="1" lang="ko-KR" altLang="en-US" sz="1200" dirty="0"/>
              <a:t>명령을 입력 받는 </a:t>
            </a:r>
            <a:r>
              <a:rPr kumimoji="1" lang="en-US" altLang="ko-KR" sz="1200" dirty="0"/>
              <a:t>UI</a:t>
            </a:r>
            <a:r>
              <a:rPr kumimoji="1" lang="ko-KR" altLang="en-US" sz="1200" dirty="0"/>
              <a:t>가 없다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사용자가 입력한 </a:t>
            </a:r>
            <a:r>
              <a:rPr kumimoji="1" lang="en-US" altLang="ko-KR" sz="1200" dirty="0">
                <a:sym typeface="Wingdings" pitchFamily="2" charset="2"/>
              </a:rPr>
              <a:t>SQL</a:t>
            </a:r>
            <a:r>
              <a:rPr kumimoji="1" lang="ko-KR" altLang="en-US" sz="1200" dirty="0">
                <a:sym typeface="Wingdings" pitchFamily="2" charset="2"/>
              </a:rPr>
              <a:t>을 서버에게 전달해줄 </a:t>
            </a:r>
            <a:r>
              <a:rPr kumimoji="1" lang="en-US" altLang="ko-KR" sz="1200" dirty="0">
                <a:sym typeface="Wingdings" pitchFamily="2" charset="2"/>
              </a:rPr>
              <a:t>APP</a:t>
            </a:r>
            <a:r>
              <a:rPr kumimoji="1" lang="ko-KR" altLang="en-US" sz="1200" dirty="0">
                <a:sym typeface="Wingdings" pitchFamily="2" charset="2"/>
              </a:rPr>
              <a:t>을 사용한다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60BAC1-9193-D032-A276-47B6D88324A2}"/>
              </a:ext>
            </a:extLst>
          </p:cNvPr>
          <p:cNvCxnSpPr>
            <a:stCxn id="15" idx="0"/>
            <a:endCxn id="3" idx="2"/>
          </p:cNvCxnSpPr>
          <p:nvPr/>
        </p:nvCxnSpPr>
        <p:spPr>
          <a:xfrm flipV="1">
            <a:off x="4093535" y="3668233"/>
            <a:ext cx="0" cy="184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731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F753184-2F84-7A9E-E509-F2C5394F3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355001"/>
              </p:ext>
            </p:extLst>
          </p:nvPr>
        </p:nvGraphicFramePr>
        <p:xfrm>
          <a:off x="2200940" y="2498927"/>
          <a:ext cx="58691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586">
                  <a:extLst>
                    <a:ext uri="{9D8B030D-6E8A-4147-A177-3AD203B41FA5}">
                      <a16:colId xmlns:a16="http://schemas.microsoft.com/office/drawing/2014/main" val="3230867754"/>
                    </a:ext>
                  </a:extLst>
                </a:gridCol>
                <a:gridCol w="2934586">
                  <a:extLst>
                    <a:ext uri="{9D8B030D-6E8A-4147-A177-3AD203B41FA5}">
                      <a16:colId xmlns:a16="http://schemas.microsoft.com/office/drawing/2014/main" val="312925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Name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0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홍길동</a:t>
                      </a:r>
                      <a:r>
                        <a:rPr lang="en-US" altLang="ko-KR" dirty="0"/>
                        <a:t>’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24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‘</a:t>
                      </a:r>
                      <a:r>
                        <a:rPr lang="ko-KR" altLang="en-US" dirty="0"/>
                        <a:t>유관순</a:t>
                      </a:r>
                      <a:r>
                        <a:rPr lang="en-US" altLang="ko-KR" dirty="0"/>
                        <a:t>’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13948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FC3CB7-1608-0258-0D9F-040295D89070}"/>
              </a:ext>
            </a:extLst>
          </p:cNvPr>
          <p:cNvSpPr/>
          <p:nvPr/>
        </p:nvSpPr>
        <p:spPr>
          <a:xfrm>
            <a:off x="2062717" y="2449248"/>
            <a:ext cx="3211031" cy="125775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085097-F96C-C762-5E55-CFACFDE13625}"/>
              </a:ext>
            </a:extLst>
          </p:cNvPr>
          <p:cNvSpPr txBox="1"/>
          <p:nvPr/>
        </p:nvSpPr>
        <p:spPr>
          <a:xfrm>
            <a:off x="915284" y="1996971"/>
            <a:ext cx="2952000" cy="276999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Column = “</a:t>
            </a:r>
            <a:r>
              <a:rPr kumimoji="1" lang="en-US" altLang="ko-Kore-KR" sz="1200" dirty="0" err="1"/>
              <a:t>arrtibute</a:t>
            </a:r>
            <a:r>
              <a:rPr kumimoji="1" lang="en-US" altLang="ko-Kore-KR" sz="1200" dirty="0"/>
              <a:t>＂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6ADA21-03A9-CC4B-96CA-47E75447AFF6}"/>
              </a:ext>
            </a:extLst>
          </p:cNvPr>
          <p:cNvSpPr/>
          <p:nvPr/>
        </p:nvSpPr>
        <p:spPr>
          <a:xfrm>
            <a:off x="2200940" y="3246553"/>
            <a:ext cx="5869172" cy="364893"/>
          </a:xfrm>
          <a:prstGeom prst="rect">
            <a:avLst/>
          </a:prstGeom>
          <a:noFill/>
          <a:ln w="41275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AF8E69-B002-866F-3766-9A87C0CF6BD5}"/>
              </a:ext>
            </a:extLst>
          </p:cNvPr>
          <p:cNvSpPr/>
          <p:nvPr/>
        </p:nvSpPr>
        <p:spPr>
          <a:xfrm>
            <a:off x="1919177" y="2369525"/>
            <a:ext cx="6432698" cy="1371324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9609B8-EB80-590B-58CC-B0EF6FF9520F}"/>
              </a:ext>
            </a:extLst>
          </p:cNvPr>
          <p:cNvSpPr txBox="1"/>
          <p:nvPr/>
        </p:nvSpPr>
        <p:spPr>
          <a:xfrm>
            <a:off x="915283" y="3916126"/>
            <a:ext cx="2952000" cy="276999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Table = entity</a:t>
            </a:r>
            <a:endParaRPr kumimoji="1"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1F74D7-23BD-DF6E-EF71-CF8D4CEEDE44}"/>
              </a:ext>
            </a:extLst>
          </p:cNvPr>
          <p:cNvSpPr txBox="1"/>
          <p:nvPr/>
        </p:nvSpPr>
        <p:spPr>
          <a:xfrm>
            <a:off x="8208334" y="3290499"/>
            <a:ext cx="2952000" cy="276999"/>
          </a:xfrm>
          <a:prstGeom prst="rect">
            <a:avLst/>
          </a:prstGeom>
          <a:ln w="34925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Row = record = “tuple＂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5539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F9E880-89DC-1699-3EE1-331219891F98}"/>
              </a:ext>
            </a:extLst>
          </p:cNvPr>
          <p:cNvSpPr/>
          <p:nvPr/>
        </p:nvSpPr>
        <p:spPr>
          <a:xfrm>
            <a:off x="935665" y="6911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AB076D-9E9B-CE1D-EEF1-6DE820BD9D4B}"/>
              </a:ext>
            </a:extLst>
          </p:cNvPr>
          <p:cNvSpPr/>
          <p:nvPr/>
        </p:nvSpPr>
        <p:spPr>
          <a:xfrm>
            <a:off x="935664" y="4460359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DCACCB-DC4E-0D7A-AFB0-2535574944BE}"/>
              </a:ext>
            </a:extLst>
          </p:cNvPr>
          <p:cNvSpPr/>
          <p:nvPr/>
        </p:nvSpPr>
        <p:spPr>
          <a:xfrm>
            <a:off x="6585096" y="22913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F17EBD6C-30EA-1113-184F-A3E1AE18367A}"/>
              </a:ext>
            </a:extLst>
          </p:cNvPr>
          <p:cNvSpPr/>
          <p:nvPr/>
        </p:nvSpPr>
        <p:spPr>
          <a:xfrm>
            <a:off x="9611833" y="2192965"/>
            <a:ext cx="1903227" cy="13343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45AF2EC-3EFF-FA9B-32C7-F9AC932F2481}"/>
              </a:ext>
            </a:extLst>
          </p:cNvPr>
          <p:cNvSpPr/>
          <p:nvPr/>
        </p:nvSpPr>
        <p:spPr>
          <a:xfrm>
            <a:off x="5061098" y="972878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2D1EC3-3CA8-9CC7-0C7A-3D48A9A21356}"/>
              </a:ext>
            </a:extLst>
          </p:cNvPr>
          <p:cNvSpPr/>
          <p:nvPr/>
        </p:nvSpPr>
        <p:spPr>
          <a:xfrm>
            <a:off x="5061098" y="4736806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D0D40C1-2EA1-0D29-2694-A79CF1B51568}"/>
              </a:ext>
            </a:extLst>
          </p:cNvPr>
          <p:cNvCxnSpPr>
            <a:stCxn id="2" idx="3"/>
            <a:endCxn id="6" idx="2"/>
          </p:cNvCxnSpPr>
          <p:nvPr/>
        </p:nvCxnSpPr>
        <p:spPr>
          <a:xfrm flipV="1">
            <a:off x="2392326" y="1259957"/>
            <a:ext cx="266877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53F4F0F-3083-F00A-DC51-551D949A2C3E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392325" y="5023885"/>
            <a:ext cx="2668773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9D9D67-10F0-3891-CDD1-6568AF0216C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041757" y="2860158"/>
            <a:ext cx="1570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7482790-1167-4106-63F4-1928ED538802}"/>
              </a:ext>
            </a:extLst>
          </p:cNvPr>
          <p:cNvCxnSpPr>
            <a:stCxn id="6" idx="6"/>
            <a:endCxn id="4" idx="1"/>
          </p:cNvCxnSpPr>
          <p:nvPr/>
        </p:nvCxnSpPr>
        <p:spPr>
          <a:xfrm>
            <a:off x="5635256" y="1259957"/>
            <a:ext cx="949840" cy="16002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F8DC7808-64FD-0F2C-A583-466B86E98693}"/>
              </a:ext>
            </a:extLst>
          </p:cNvPr>
          <p:cNvCxnSpPr>
            <a:cxnSpLocks/>
            <a:stCxn id="7" idx="6"/>
            <a:endCxn id="4" idx="1"/>
          </p:cNvCxnSpPr>
          <p:nvPr/>
        </p:nvCxnSpPr>
        <p:spPr>
          <a:xfrm flipV="1">
            <a:off x="5635256" y="2860158"/>
            <a:ext cx="949840" cy="21637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7AD72C-52D3-B8C3-CAFD-56AC52D67D01}"/>
              </a:ext>
            </a:extLst>
          </p:cNvPr>
          <p:cNvSpPr txBox="1"/>
          <p:nvPr/>
        </p:nvSpPr>
        <p:spPr>
          <a:xfrm>
            <a:off x="935663" y="414117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on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BDF1ED-6BA5-5E9E-B803-A4DDD0B19B5B}"/>
              </a:ext>
            </a:extLst>
          </p:cNvPr>
          <p:cNvSpPr txBox="1"/>
          <p:nvPr/>
        </p:nvSpPr>
        <p:spPr>
          <a:xfrm>
            <a:off x="935662" y="4181863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off</a:t>
            </a:r>
            <a:endParaRPr kumimoji="1"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CF46DA-9515-85BE-86AC-A2F2307B4187}"/>
              </a:ext>
            </a:extLst>
          </p:cNvPr>
          <p:cNvSpPr txBox="1"/>
          <p:nvPr/>
        </p:nvSpPr>
        <p:spPr>
          <a:xfrm>
            <a:off x="3439633" y="837037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40759-5418-25F4-4C17-3445B4B5A876}"/>
              </a:ext>
            </a:extLst>
          </p:cNvPr>
          <p:cNvSpPr txBox="1"/>
          <p:nvPr/>
        </p:nvSpPr>
        <p:spPr>
          <a:xfrm>
            <a:off x="3439633" y="1400563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A49AE3-1FFC-40E7-67A0-6AF5167FC5BA}"/>
              </a:ext>
            </a:extLst>
          </p:cNvPr>
          <p:cNvSpPr txBox="1"/>
          <p:nvPr/>
        </p:nvSpPr>
        <p:spPr>
          <a:xfrm>
            <a:off x="3510518" y="4608938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DA71EC-E7E3-8C37-40AA-0B29FEA50545}"/>
              </a:ext>
            </a:extLst>
          </p:cNvPr>
          <p:cNvSpPr txBox="1"/>
          <p:nvPr/>
        </p:nvSpPr>
        <p:spPr>
          <a:xfrm>
            <a:off x="3510518" y="5138185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3BE6AD-7729-8685-3CB0-8ACD07A6A04A}"/>
              </a:ext>
            </a:extLst>
          </p:cNvPr>
          <p:cNvSpPr txBox="1"/>
          <p:nvPr/>
        </p:nvSpPr>
        <p:spPr>
          <a:xfrm>
            <a:off x="3159643" y="1962132"/>
            <a:ext cx="1127050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insert</a:t>
            </a:r>
          </a:p>
          <a:p>
            <a:pPr algn="ctr"/>
            <a:r>
              <a:rPr kumimoji="1" lang="en-US" altLang="ko-Kore-KR" sz="1200" dirty="0"/>
              <a:t>5. select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1ECB35-A111-1CCE-7487-B0596EEE0E70}"/>
              </a:ext>
            </a:extLst>
          </p:cNvPr>
          <p:cNvSpPr txBox="1"/>
          <p:nvPr/>
        </p:nvSpPr>
        <p:spPr>
          <a:xfrm>
            <a:off x="9999921" y="1600624"/>
            <a:ext cx="1127050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insert</a:t>
            </a:r>
          </a:p>
          <a:p>
            <a:pPr algn="ctr"/>
            <a:r>
              <a:rPr kumimoji="1" lang="en-US" altLang="ko-Kore-KR" sz="1200" dirty="0"/>
              <a:t>5. select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913FD6-8F1E-6A22-0439-72F141D6C605}"/>
              </a:ext>
            </a:extLst>
          </p:cNvPr>
          <p:cNvSpPr txBox="1"/>
          <p:nvPr/>
        </p:nvSpPr>
        <p:spPr>
          <a:xfrm>
            <a:off x="3234072" y="5669813"/>
            <a:ext cx="1127050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 insert</a:t>
            </a:r>
          </a:p>
          <a:p>
            <a:pPr algn="ctr"/>
            <a:r>
              <a:rPr kumimoji="1" lang="en-US" altLang="ko-Kore-KR" sz="1200" dirty="0"/>
              <a:t>3. delete</a:t>
            </a:r>
          </a:p>
          <a:p>
            <a:pPr algn="ctr"/>
            <a:r>
              <a:rPr kumimoji="1" lang="en-US" altLang="ko-Kore-KR" sz="1200" dirty="0"/>
              <a:t>4. commit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0E035FC-3178-31AA-1E3A-9E6BBB138D72}"/>
              </a:ext>
            </a:extLst>
          </p:cNvPr>
          <p:cNvSpPr/>
          <p:nvPr/>
        </p:nvSpPr>
        <p:spPr>
          <a:xfrm>
            <a:off x="6045052" y="5305500"/>
            <a:ext cx="1969686" cy="9601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296414-AE94-EBC0-FE95-9E05DDF64F15}"/>
              </a:ext>
            </a:extLst>
          </p:cNvPr>
          <p:cNvSpPr txBox="1"/>
          <p:nvPr/>
        </p:nvSpPr>
        <p:spPr>
          <a:xfrm>
            <a:off x="6265348" y="5565022"/>
            <a:ext cx="1529094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 insert</a:t>
            </a:r>
            <a:r>
              <a:rPr kumimoji="1" lang="ko-KR" altLang="en-US" sz="1200" dirty="0"/>
              <a:t> 작업 결과</a:t>
            </a:r>
            <a:endParaRPr kumimoji="1" lang="en-US" altLang="ko-KR" sz="1200" dirty="0"/>
          </a:p>
          <a:p>
            <a:pPr algn="ctr"/>
            <a:r>
              <a:rPr kumimoji="1" lang="en-US" altLang="ko-Kore-KR" sz="1200" dirty="0"/>
              <a:t>3. delete</a:t>
            </a:r>
            <a:r>
              <a:rPr kumimoji="1" lang="ko-KR" altLang="en-US" sz="1200" dirty="0"/>
              <a:t> 작업 결과</a:t>
            </a:r>
            <a:endParaRPr kumimoji="1" lang="ko-Kore-KR" altLang="en-US" sz="1200" dirty="0"/>
          </a:p>
        </p:txBody>
      </p: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48321046-285F-C296-E1FC-AA19C7D5F1DB}"/>
              </a:ext>
            </a:extLst>
          </p:cNvPr>
          <p:cNvCxnSpPr>
            <a:stCxn id="7" idx="4"/>
            <a:endCxn id="39" idx="1"/>
          </p:cNvCxnSpPr>
          <p:nvPr/>
        </p:nvCxnSpPr>
        <p:spPr>
          <a:xfrm rot="16200000" flipH="1">
            <a:off x="5564317" y="5094823"/>
            <a:ext cx="484891" cy="91717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015532CD-5F15-E313-9ADD-17DBBB2EC27C}"/>
              </a:ext>
            </a:extLst>
          </p:cNvPr>
          <p:cNvCxnSpPr>
            <a:cxnSpLocks/>
            <a:stCxn id="39" idx="3"/>
            <a:endCxn id="5" idx="2"/>
          </p:cNvCxnSpPr>
          <p:nvPr/>
        </p:nvCxnSpPr>
        <p:spPr>
          <a:xfrm flipV="1">
            <a:off x="7794442" y="3476817"/>
            <a:ext cx="2636660" cy="231903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BB215E-B81B-8DB7-DED0-34FEC4885FF7}"/>
              </a:ext>
            </a:extLst>
          </p:cNvPr>
          <p:cNvSpPr txBox="1"/>
          <p:nvPr/>
        </p:nvSpPr>
        <p:spPr>
          <a:xfrm>
            <a:off x="6265348" y="5023885"/>
            <a:ext cx="1571847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b="1" dirty="0"/>
              <a:t>임시</a:t>
            </a:r>
            <a:endParaRPr kumimoji="1" lang="en-US" altLang="ko-Kore-KR" sz="1200" b="1" dirty="0"/>
          </a:p>
          <a:p>
            <a:pPr algn="ctr"/>
            <a:r>
              <a:rPr kumimoji="1" lang="ko-Kore-KR" altLang="en-US" sz="1200" b="1" dirty="0"/>
              <a:t>데이터베이스</a:t>
            </a:r>
            <a:endParaRPr kumimoji="1" lang="en-US" altLang="ko-Kore-KR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4E944D-F978-1AB0-2C36-D3590C057EE7}"/>
              </a:ext>
            </a:extLst>
          </p:cNvPr>
          <p:cNvSpPr txBox="1"/>
          <p:nvPr/>
        </p:nvSpPr>
        <p:spPr>
          <a:xfrm>
            <a:off x="4876970" y="6139177"/>
            <a:ext cx="2776756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수동 </a:t>
            </a:r>
            <a:r>
              <a:rPr kumimoji="1" lang="en-US" altLang="ko-KR" sz="1200" dirty="0"/>
              <a:t>commit</a:t>
            </a:r>
            <a:r>
              <a:rPr kumimoji="1" lang="ko-KR" altLang="en-US" sz="1200" dirty="0"/>
              <a:t>일 경우 </a:t>
            </a:r>
            <a:r>
              <a:rPr kumimoji="1" lang="en-US" altLang="ko-KR" sz="1200" dirty="0"/>
              <a:t>DML </a:t>
            </a:r>
            <a:r>
              <a:rPr kumimoji="1" lang="ko-KR" altLang="en-US" sz="1200" dirty="0"/>
              <a:t>작업결과는 임시 데이터베이스에 저장된다</a:t>
            </a:r>
            <a:r>
              <a:rPr kumimoji="1" lang="en-US" altLang="ko-KR" sz="1200" dirty="0"/>
              <a:t>.</a:t>
            </a:r>
            <a:endParaRPr kumimoji="1" lang="en-US" altLang="ko-Kore-K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ECCB14-B265-D7EE-BCF0-67363F137722}"/>
              </a:ext>
            </a:extLst>
          </p:cNvPr>
          <p:cNvSpPr txBox="1"/>
          <p:nvPr/>
        </p:nvSpPr>
        <p:spPr>
          <a:xfrm>
            <a:off x="8733440" y="4378105"/>
            <a:ext cx="2944221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commit</a:t>
            </a:r>
            <a:r>
              <a:rPr kumimoji="1" lang="ko-KR" altLang="en-US" sz="1200" dirty="0"/>
              <a:t>명령을 받으면 실제 테이블에 작업 결과를 반영한다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91355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F9E880-89DC-1699-3EE1-331219891F98}"/>
              </a:ext>
            </a:extLst>
          </p:cNvPr>
          <p:cNvSpPr/>
          <p:nvPr/>
        </p:nvSpPr>
        <p:spPr>
          <a:xfrm>
            <a:off x="935665" y="6911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AB076D-9E9B-CE1D-EEF1-6DE820BD9D4B}"/>
              </a:ext>
            </a:extLst>
          </p:cNvPr>
          <p:cNvSpPr/>
          <p:nvPr/>
        </p:nvSpPr>
        <p:spPr>
          <a:xfrm>
            <a:off x="935664" y="4460359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DCACCB-DC4E-0D7A-AFB0-2535574944BE}"/>
              </a:ext>
            </a:extLst>
          </p:cNvPr>
          <p:cNvSpPr/>
          <p:nvPr/>
        </p:nvSpPr>
        <p:spPr>
          <a:xfrm>
            <a:off x="6585096" y="22913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F17EBD6C-30EA-1113-184F-A3E1AE18367A}"/>
              </a:ext>
            </a:extLst>
          </p:cNvPr>
          <p:cNvSpPr/>
          <p:nvPr/>
        </p:nvSpPr>
        <p:spPr>
          <a:xfrm>
            <a:off x="9611833" y="2192965"/>
            <a:ext cx="1903227" cy="13343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45AF2EC-3EFF-FA9B-32C7-F9AC932F2481}"/>
              </a:ext>
            </a:extLst>
          </p:cNvPr>
          <p:cNvSpPr/>
          <p:nvPr/>
        </p:nvSpPr>
        <p:spPr>
          <a:xfrm>
            <a:off x="5061098" y="972878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2D1EC3-3CA8-9CC7-0C7A-3D48A9A21356}"/>
              </a:ext>
            </a:extLst>
          </p:cNvPr>
          <p:cNvSpPr/>
          <p:nvPr/>
        </p:nvSpPr>
        <p:spPr>
          <a:xfrm>
            <a:off x="5061098" y="4736806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D0D40C1-2EA1-0D29-2694-A79CF1B51568}"/>
              </a:ext>
            </a:extLst>
          </p:cNvPr>
          <p:cNvCxnSpPr>
            <a:stCxn id="2" idx="3"/>
            <a:endCxn id="6" idx="2"/>
          </p:cNvCxnSpPr>
          <p:nvPr/>
        </p:nvCxnSpPr>
        <p:spPr>
          <a:xfrm flipV="1">
            <a:off x="2392326" y="1259957"/>
            <a:ext cx="266877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53F4F0F-3083-F00A-DC51-551D949A2C3E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392325" y="5023885"/>
            <a:ext cx="2668773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9D9D67-10F0-3891-CDD1-6568AF0216C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041757" y="2860158"/>
            <a:ext cx="1570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7482790-1167-4106-63F4-1928ED538802}"/>
              </a:ext>
            </a:extLst>
          </p:cNvPr>
          <p:cNvCxnSpPr>
            <a:stCxn id="6" idx="6"/>
            <a:endCxn id="4" idx="1"/>
          </p:cNvCxnSpPr>
          <p:nvPr/>
        </p:nvCxnSpPr>
        <p:spPr>
          <a:xfrm>
            <a:off x="5635256" y="1259957"/>
            <a:ext cx="949840" cy="16002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F8DC7808-64FD-0F2C-A583-466B86E98693}"/>
              </a:ext>
            </a:extLst>
          </p:cNvPr>
          <p:cNvCxnSpPr>
            <a:cxnSpLocks/>
            <a:stCxn id="7" idx="6"/>
            <a:endCxn id="4" idx="1"/>
          </p:cNvCxnSpPr>
          <p:nvPr/>
        </p:nvCxnSpPr>
        <p:spPr>
          <a:xfrm flipV="1">
            <a:off x="5635256" y="2860158"/>
            <a:ext cx="949840" cy="21637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7AD72C-52D3-B8C3-CAFD-56AC52D67D01}"/>
              </a:ext>
            </a:extLst>
          </p:cNvPr>
          <p:cNvSpPr txBox="1"/>
          <p:nvPr/>
        </p:nvSpPr>
        <p:spPr>
          <a:xfrm>
            <a:off x="935663" y="414117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on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BDF1ED-6BA5-5E9E-B803-A4DDD0B19B5B}"/>
              </a:ext>
            </a:extLst>
          </p:cNvPr>
          <p:cNvSpPr txBox="1"/>
          <p:nvPr/>
        </p:nvSpPr>
        <p:spPr>
          <a:xfrm>
            <a:off x="935662" y="4181863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off</a:t>
            </a:r>
            <a:endParaRPr kumimoji="1"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CF46DA-9515-85BE-86AC-A2F2307B4187}"/>
              </a:ext>
            </a:extLst>
          </p:cNvPr>
          <p:cNvSpPr txBox="1"/>
          <p:nvPr/>
        </p:nvSpPr>
        <p:spPr>
          <a:xfrm>
            <a:off x="3439633" y="837037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40759-5418-25F4-4C17-3445B4B5A876}"/>
              </a:ext>
            </a:extLst>
          </p:cNvPr>
          <p:cNvSpPr txBox="1"/>
          <p:nvPr/>
        </p:nvSpPr>
        <p:spPr>
          <a:xfrm>
            <a:off x="3439633" y="1400563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A49AE3-1FFC-40E7-67A0-6AF5167FC5BA}"/>
              </a:ext>
            </a:extLst>
          </p:cNvPr>
          <p:cNvSpPr txBox="1"/>
          <p:nvPr/>
        </p:nvSpPr>
        <p:spPr>
          <a:xfrm>
            <a:off x="3510518" y="4608938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DA71EC-E7E3-8C37-40AA-0B29FEA50545}"/>
              </a:ext>
            </a:extLst>
          </p:cNvPr>
          <p:cNvSpPr txBox="1"/>
          <p:nvPr/>
        </p:nvSpPr>
        <p:spPr>
          <a:xfrm>
            <a:off x="3510518" y="5138185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3BE6AD-7729-8685-3CB0-8ACD07A6A04A}"/>
              </a:ext>
            </a:extLst>
          </p:cNvPr>
          <p:cNvSpPr txBox="1"/>
          <p:nvPr/>
        </p:nvSpPr>
        <p:spPr>
          <a:xfrm>
            <a:off x="3159643" y="1962132"/>
            <a:ext cx="112705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1ECB35-A111-1CCE-7487-B0596EEE0E70}"/>
              </a:ext>
            </a:extLst>
          </p:cNvPr>
          <p:cNvSpPr txBox="1"/>
          <p:nvPr/>
        </p:nvSpPr>
        <p:spPr>
          <a:xfrm>
            <a:off x="9999921" y="1600624"/>
            <a:ext cx="112705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913FD6-8F1E-6A22-0439-72F141D6C605}"/>
              </a:ext>
            </a:extLst>
          </p:cNvPr>
          <p:cNvSpPr txBox="1"/>
          <p:nvPr/>
        </p:nvSpPr>
        <p:spPr>
          <a:xfrm>
            <a:off x="3234072" y="5669813"/>
            <a:ext cx="1127050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update</a:t>
            </a:r>
          </a:p>
          <a:p>
            <a:pPr algn="ctr"/>
            <a:r>
              <a:rPr kumimoji="1" lang="en-US" altLang="ko-Kore-KR" sz="1200" dirty="0"/>
              <a:t>2. delete</a:t>
            </a:r>
          </a:p>
          <a:p>
            <a:pPr algn="ctr"/>
            <a:r>
              <a:rPr kumimoji="1" lang="en-US" altLang="ko-Kore-KR" sz="1200" dirty="0"/>
              <a:t>3. rollback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0E035FC-3178-31AA-1E3A-9E6BBB138D72}"/>
              </a:ext>
            </a:extLst>
          </p:cNvPr>
          <p:cNvSpPr/>
          <p:nvPr/>
        </p:nvSpPr>
        <p:spPr>
          <a:xfrm>
            <a:off x="6045052" y="5305500"/>
            <a:ext cx="1969686" cy="9601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296414-AE94-EBC0-FE95-9E05DDF64F15}"/>
              </a:ext>
            </a:extLst>
          </p:cNvPr>
          <p:cNvSpPr txBox="1"/>
          <p:nvPr/>
        </p:nvSpPr>
        <p:spPr>
          <a:xfrm>
            <a:off x="6265348" y="5565022"/>
            <a:ext cx="1529094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update</a:t>
            </a:r>
          </a:p>
          <a:p>
            <a:pPr algn="ctr"/>
            <a:r>
              <a:rPr kumimoji="1" lang="en-US" altLang="ko-Kore-KR" sz="1200" dirty="0"/>
              <a:t>2. delete</a:t>
            </a:r>
          </a:p>
        </p:txBody>
      </p: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48321046-285F-C296-E1FC-AA19C7D5F1DB}"/>
              </a:ext>
            </a:extLst>
          </p:cNvPr>
          <p:cNvCxnSpPr>
            <a:stCxn id="7" idx="4"/>
            <a:endCxn id="39" idx="1"/>
          </p:cNvCxnSpPr>
          <p:nvPr/>
        </p:nvCxnSpPr>
        <p:spPr>
          <a:xfrm rot="16200000" flipH="1">
            <a:off x="5564317" y="5094823"/>
            <a:ext cx="484891" cy="91717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015532CD-5F15-E313-9ADD-17DBBB2EC27C}"/>
              </a:ext>
            </a:extLst>
          </p:cNvPr>
          <p:cNvCxnSpPr>
            <a:cxnSpLocks/>
            <a:stCxn id="49" idx="1"/>
            <a:endCxn id="39" idx="3"/>
          </p:cNvCxnSpPr>
          <p:nvPr/>
        </p:nvCxnSpPr>
        <p:spPr>
          <a:xfrm rot="10800000" flipV="1">
            <a:off x="7794442" y="4701271"/>
            <a:ext cx="938998" cy="1094584"/>
          </a:xfrm>
          <a:prstGeom prst="curvedConnector3">
            <a:avLst>
              <a:gd name="adj1" fmla="val 5000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BB215E-B81B-8DB7-DED0-34FEC4885FF7}"/>
              </a:ext>
            </a:extLst>
          </p:cNvPr>
          <p:cNvSpPr txBox="1"/>
          <p:nvPr/>
        </p:nvSpPr>
        <p:spPr>
          <a:xfrm>
            <a:off x="6265348" y="5023885"/>
            <a:ext cx="1571847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b="1" dirty="0"/>
              <a:t>임시</a:t>
            </a:r>
            <a:endParaRPr kumimoji="1" lang="en-US" altLang="ko-Kore-KR" sz="1200" b="1" dirty="0"/>
          </a:p>
          <a:p>
            <a:pPr algn="ctr"/>
            <a:r>
              <a:rPr kumimoji="1" lang="ko-Kore-KR" altLang="en-US" sz="1200" b="1" dirty="0"/>
              <a:t>데이터베이스</a:t>
            </a:r>
            <a:endParaRPr kumimoji="1" lang="en-US" altLang="ko-Kore-KR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4E944D-F978-1AB0-2C36-D3590C057EE7}"/>
              </a:ext>
            </a:extLst>
          </p:cNvPr>
          <p:cNvSpPr txBox="1"/>
          <p:nvPr/>
        </p:nvSpPr>
        <p:spPr>
          <a:xfrm>
            <a:off x="4876970" y="6139177"/>
            <a:ext cx="2776756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수동 </a:t>
            </a:r>
            <a:r>
              <a:rPr kumimoji="1" lang="en-US" altLang="ko-KR" sz="1200" dirty="0"/>
              <a:t>commit</a:t>
            </a:r>
            <a:r>
              <a:rPr kumimoji="1" lang="ko-KR" altLang="en-US" sz="1200" dirty="0"/>
              <a:t>일 경우 </a:t>
            </a:r>
            <a:r>
              <a:rPr kumimoji="1" lang="en-US" altLang="ko-KR" sz="1200" dirty="0"/>
              <a:t>DML </a:t>
            </a:r>
            <a:r>
              <a:rPr kumimoji="1" lang="ko-KR" altLang="en-US" sz="1200" dirty="0"/>
              <a:t>작업결과는 임시 데이터베이스에 저장된다</a:t>
            </a:r>
            <a:r>
              <a:rPr kumimoji="1" lang="en-US" altLang="ko-KR" sz="1200" dirty="0"/>
              <a:t>.</a:t>
            </a:r>
            <a:endParaRPr kumimoji="1" lang="en-US" altLang="ko-Kore-K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ECCB14-B265-D7EE-BCF0-67363F137722}"/>
              </a:ext>
            </a:extLst>
          </p:cNvPr>
          <p:cNvSpPr txBox="1"/>
          <p:nvPr/>
        </p:nvSpPr>
        <p:spPr>
          <a:xfrm>
            <a:off x="8733440" y="4378105"/>
            <a:ext cx="2944221" cy="64633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 Rollback </a:t>
            </a:r>
            <a:r>
              <a:rPr kumimoji="1" lang="ko-KR" altLang="en-US" sz="1200" dirty="0"/>
              <a:t>명령을 받으면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임시 데이터베이스에 보관된 작업결과를 모두 삭제한다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sp>
        <p:nvSpPr>
          <p:cNvPr id="12" name="곱하기 11">
            <a:extLst>
              <a:ext uri="{FF2B5EF4-FFF2-40B4-BE49-F238E27FC236}">
                <a16:creationId xmlns:a16="http://schemas.microsoft.com/office/drawing/2014/main" id="{2DB5AA31-578A-191A-761E-2D29857BA149}"/>
              </a:ext>
            </a:extLst>
          </p:cNvPr>
          <p:cNvSpPr/>
          <p:nvPr/>
        </p:nvSpPr>
        <p:spPr>
          <a:xfrm>
            <a:off x="4995532" y="5397489"/>
            <a:ext cx="4068726" cy="776162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9753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7DDE069-82AE-2040-12A1-4B84A8C15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864405"/>
              </p:ext>
            </p:extLst>
          </p:nvPr>
        </p:nvGraphicFramePr>
        <p:xfrm>
          <a:off x="1766186" y="1580903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2506311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74445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64542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703308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53983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731793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530044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378350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27941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119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5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56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4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7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5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15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87143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378E6AF-2A19-63A5-387C-101B29F4B394}"/>
              </a:ext>
            </a:extLst>
          </p:cNvPr>
          <p:cNvSpPr/>
          <p:nvPr/>
        </p:nvSpPr>
        <p:spPr>
          <a:xfrm>
            <a:off x="1766186" y="2309744"/>
            <a:ext cx="8127999" cy="125775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1223D-6230-F4BC-1A4F-3E2F99E323F8}"/>
              </a:ext>
            </a:extLst>
          </p:cNvPr>
          <p:cNvSpPr txBox="1"/>
          <p:nvPr/>
        </p:nvSpPr>
        <p:spPr>
          <a:xfrm>
            <a:off x="1010977" y="985649"/>
            <a:ext cx="2952000" cy="461665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Selection</a:t>
            </a:r>
          </a:p>
          <a:p>
            <a:pPr algn="ctr"/>
            <a:r>
              <a:rPr kumimoji="1" lang="en-US" altLang="ko-Kore-KR" sz="1200" dirty="0">
                <a:sym typeface="Wingdings" pitchFamily="2" charset="2"/>
              </a:rPr>
              <a:t> </a:t>
            </a:r>
            <a:r>
              <a:rPr kumimoji="1" lang="ko-Kore-KR" altLang="en-US" sz="1200" dirty="0">
                <a:sym typeface="Wingdings" pitchFamily="2" charset="2"/>
              </a:rPr>
              <a:t>특정</a:t>
            </a:r>
            <a:r>
              <a:rPr kumimoji="1" lang="ko-KR" altLang="en-US" sz="1200" dirty="0">
                <a:sym typeface="Wingdings" pitchFamily="2" charset="2"/>
              </a:rPr>
              <a:t> 조건의 데이터를 선택</a:t>
            </a:r>
            <a:endParaRPr kumimoji="1" lang="ko-Kore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FD2168-1FF8-E4E2-A7CA-69739F2EDE1F}"/>
              </a:ext>
            </a:extLst>
          </p:cNvPr>
          <p:cNvSpPr/>
          <p:nvPr/>
        </p:nvSpPr>
        <p:spPr>
          <a:xfrm>
            <a:off x="2647507" y="1580902"/>
            <a:ext cx="1828800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695CB-1AB6-3635-615E-06FC6CE322AA}"/>
              </a:ext>
            </a:extLst>
          </p:cNvPr>
          <p:cNvSpPr txBox="1"/>
          <p:nvPr/>
        </p:nvSpPr>
        <p:spPr>
          <a:xfrm>
            <a:off x="4832651" y="5300440"/>
            <a:ext cx="2952000" cy="461665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Projection</a:t>
            </a:r>
          </a:p>
          <a:p>
            <a:pPr algn="ctr"/>
            <a:r>
              <a:rPr kumimoji="1" lang="en-US" altLang="ko-Kore-KR" sz="1200" dirty="0">
                <a:sym typeface="Wingdings" pitchFamily="2" charset="2"/>
              </a:rPr>
              <a:t> </a:t>
            </a:r>
            <a:r>
              <a:rPr kumimoji="1" lang="ko-Kore-KR" altLang="en-US" sz="1200" dirty="0">
                <a:sym typeface="Wingdings" pitchFamily="2" charset="2"/>
              </a:rPr>
              <a:t>결과로</a:t>
            </a:r>
            <a:r>
              <a:rPr kumimoji="1" lang="ko-KR" altLang="en-US" sz="1200" dirty="0">
                <a:sym typeface="Wingdings" pitchFamily="2" charset="2"/>
              </a:rPr>
              <a:t> 추출할 컬럼</a:t>
            </a:r>
            <a:endParaRPr kumimoji="1"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905C58-056E-286E-5DEF-2CFEABB52E62}"/>
              </a:ext>
            </a:extLst>
          </p:cNvPr>
          <p:cNvSpPr/>
          <p:nvPr/>
        </p:nvSpPr>
        <p:spPr>
          <a:xfrm>
            <a:off x="5357628" y="1580902"/>
            <a:ext cx="1828800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18988A-2D29-6112-DCCC-7E35B52F961D}"/>
              </a:ext>
            </a:extLst>
          </p:cNvPr>
          <p:cNvSpPr/>
          <p:nvPr/>
        </p:nvSpPr>
        <p:spPr>
          <a:xfrm>
            <a:off x="8067749" y="1580902"/>
            <a:ext cx="916763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8DA9AE5-07D4-98FD-9570-91B3B4FA9316}"/>
              </a:ext>
            </a:extLst>
          </p:cNvPr>
          <p:cNvCxnSpPr>
            <a:endCxn id="9" idx="0"/>
          </p:cNvCxnSpPr>
          <p:nvPr/>
        </p:nvCxnSpPr>
        <p:spPr>
          <a:xfrm>
            <a:off x="3732028" y="4571599"/>
            <a:ext cx="2576623" cy="728841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E431A9E-9FD6-6591-FE25-382393A4155F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6308651" y="4547621"/>
            <a:ext cx="2217480" cy="752819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63813E1-BCDF-66C6-63F2-E35F0626CE9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6272028" y="4547621"/>
            <a:ext cx="36623" cy="752819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486AA7CD-1F6C-D15B-B6A9-2E4CFAAE7004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V="1">
            <a:off x="464694" y="1762766"/>
            <a:ext cx="1847779" cy="755211"/>
          </a:xfrm>
          <a:prstGeom prst="curvedConnector4">
            <a:avLst>
              <a:gd name="adj1" fmla="val 43754"/>
              <a:gd name="adj2" fmla="val 13027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6F2E2B-46D0-5CD9-E1B1-8A934833E83D}"/>
              </a:ext>
            </a:extLst>
          </p:cNvPr>
          <p:cNvSpPr txBox="1"/>
          <p:nvPr/>
        </p:nvSpPr>
        <p:spPr>
          <a:xfrm>
            <a:off x="579895" y="5179853"/>
            <a:ext cx="2576623" cy="83099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SELECT no, name</a:t>
            </a:r>
          </a:p>
          <a:p>
            <a:r>
              <a:rPr kumimoji="1" lang="en-US" altLang="ko-Kore-KR" sz="1600" dirty="0"/>
              <a:t>FROM test1</a:t>
            </a:r>
          </a:p>
          <a:p>
            <a:r>
              <a:rPr kumimoji="1" lang="en-US" altLang="ko-Kore-KR" sz="1600" dirty="0"/>
              <a:t>WHERE no &gt; 10;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C274BD-D5AA-C7BC-4EFD-0BD501768067}"/>
              </a:ext>
            </a:extLst>
          </p:cNvPr>
          <p:cNvSpPr/>
          <p:nvPr/>
        </p:nvSpPr>
        <p:spPr>
          <a:xfrm>
            <a:off x="579895" y="5179853"/>
            <a:ext cx="1784079" cy="275921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3FD409D-6664-5A2C-FCA8-DA44678E4A61}"/>
              </a:ext>
            </a:extLst>
          </p:cNvPr>
          <p:cNvSpPr/>
          <p:nvPr/>
        </p:nvSpPr>
        <p:spPr>
          <a:xfrm>
            <a:off x="579895" y="5734929"/>
            <a:ext cx="1784079" cy="275921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189F69-2BE9-3DB1-FF04-15D2EDA3B7E1}"/>
              </a:ext>
            </a:extLst>
          </p:cNvPr>
          <p:cNvSpPr txBox="1"/>
          <p:nvPr/>
        </p:nvSpPr>
        <p:spPr>
          <a:xfrm>
            <a:off x="579895" y="6181559"/>
            <a:ext cx="1784079" cy="276999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Selection</a:t>
            </a:r>
            <a:r>
              <a:rPr kumimoji="1" lang="ko-KR" altLang="en-US" sz="1200" dirty="0"/>
              <a:t> 대상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DF7406-51E9-9491-911D-FAE08BCEA021}"/>
              </a:ext>
            </a:extLst>
          </p:cNvPr>
          <p:cNvSpPr txBox="1"/>
          <p:nvPr/>
        </p:nvSpPr>
        <p:spPr>
          <a:xfrm>
            <a:off x="579895" y="4725238"/>
            <a:ext cx="1784079" cy="276999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Projection </a:t>
            </a:r>
            <a:r>
              <a:rPr kumimoji="1" lang="ko-KR" altLang="en-US" sz="1200" dirty="0"/>
              <a:t>대상</a:t>
            </a:r>
            <a:endParaRPr kumimoji="1" lang="ko-Kore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C0107B5-0D96-D5D4-D9F8-A460129973E8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flipV="1">
            <a:off x="1471935" y="5002237"/>
            <a:ext cx="0" cy="177616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4F14B31-912E-9B5E-4408-F79C674831EB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1471935" y="6010850"/>
            <a:ext cx="0" cy="170709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96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15052</TotalTime>
  <Words>596</Words>
  <Application>Microsoft Macintosh PowerPoint</Application>
  <PresentationFormat>와이드스크린</PresentationFormat>
  <Paragraphs>328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2" baseType="lpstr">
      <vt:lpstr>맑은 고딕</vt:lpstr>
      <vt:lpstr>Arial</vt:lpstr>
      <vt:lpstr>Office 테마</vt:lpstr>
      <vt:lpstr>2022-09-01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672</cp:revision>
  <dcterms:created xsi:type="dcterms:W3CDTF">2022-07-12T09:40:21Z</dcterms:created>
  <dcterms:modified xsi:type="dcterms:W3CDTF">2022-09-01T07:15:38Z</dcterms:modified>
</cp:coreProperties>
</file>