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2022-07-26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2079172" y="440871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A.class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F7E1DE-89BC-6B69-846E-FE6C86DDC74C}"/>
              </a:ext>
            </a:extLst>
          </p:cNvPr>
          <p:cNvSpPr/>
          <p:nvPr/>
        </p:nvSpPr>
        <p:spPr>
          <a:xfrm>
            <a:off x="3635829" y="870858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3635828" y="501526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V1:int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181FB-9CCA-7887-4153-295E893E098C}"/>
              </a:ext>
            </a:extLst>
          </p:cNvPr>
          <p:cNvSpPr/>
          <p:nvPr/>
        </p:nvSpPr>
        <p:spPr>
          <a:xfrm>
            <a:off x="3635827" y="1985274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F9381-B7A4-8F58-E6C0-7D28CFD3C066}"/>
              </a:ext>
            </a:extLst>
          </p:cNvPr>
          <p:cNvSpPr txBox="1"/>
          <p:nvPr/>
        </p:nvSpPr>
        <p:spPr>
          <a:xfrm>
            <a:off x="3635827" y="1338943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6BC1CD-6E87-0165-CA08-7DED411B8604}"/>
              </a:ext>
            </a:extLst>
          </p:cNvPr>
          <p:cNvSpPr/>
          <p:nvPr/>
        </p:nvSpPr>
        <p:spPr>
          <a:xfrm>
            <a:off x="2079172" y="3924889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B.class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0306F8-7E96-0426-7F09-66AFD5CFA685}"/>
              </a:ext>
            </a:extLst>
          </p:cNvPr>
          <p:cNvSpPr/>
          <p:nvPr/>
        </p:nvSpPr>
        <p:spPr>
          <a:xfrm>
            <a:off x="3635829" y="4354876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2F42F-68E5-8D98-101A-DFA256766AA0}"/>
              </a:ext>
            </a:extLst>
          </p:cNvPr>
          <p:cNvSpPr txBox="1"/>
          <p:nvPr/>
        </p:nvSpPr>
        <p:spPr>
          <a:xfrm>
            <a:off x="3635828" y="3985544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V2:int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5EAD92-423B-9F77-2D7F-427AE2E29C38}"/>
              </a:ext>
            </a:extLst>
          </p:cNvPr>
          <p:cNvSpPr/>
          <p:nvPr/>
        </p:nvSpPr>
        <p:spPr>
          <a:xfrm>
            <a:off x="3635827" y="5469292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6AB52-7A59-F8A8-6293-1B7EC23F6325}"/>
              </a:ext>
            </a:extLst>
          </p:cNvPr>
          <p:cNvSpPr txBox="1"/>
          <p:nvPr/>
        </p:nvSpPr>
        <p:spPr>
          <a:xfrm>
            <a:off x="3635827" y="4822961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58912A-9B00-0795-0CA7-F72A04F1543B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2920094" y="2181806"/>
            <a:ext cx="0" cy="1743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E2C1CC-18A5-5FB0-F366-03CAB321169C}"/>
              </a:ext>
            </a:extLst>
          </p:cNvPr>
          <p:cNvSpPr/>
          <p:nvPr/>
        </p:nvSpPr>
        <p:spPr>
          <a:xfrm>
            <a:off x="8577943" y="3665554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97B8E-AA2D-85D6-E907-A3E73D57BDD4}"/>
              </a:ext>
            </a:extLst>
          </p:cNvPr>
          <p:cNvSpPr txBox="1"/>
          <p:nvPr/>
        </p:nvSpPr>
        <p:spPr>
          <a:xfrm>
            <a:off x="8577942" y="3296222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V1:int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626AA-088E-D31D-A79A-F00579DABA4D}"/>
              </a:ext>
            </a:extLst>
          </p:cNvPr>
          <p:cNvSpPr/>
          <p:nvPr/>
        </p:nvSpPr>
        <p:spPr>
          <a:xfrm>
            <a:off x="9612085" y="3665554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DE3DE-8782-5A9C-727F-C78446200E3E}"/>
              </a:ext>
            </a:extLst>
          </p:cNvPr>
          <p:cNvSpPr txBox="1"/>
          <p:nvPr/>
        </p:nvSpPr>
        <p:spPr>
          <a:xfrm>
            <a:off x="9612084" y="3296222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V2:int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B314D-D251-81AF-1D3F-523AD317B52F}"/>
              </a:ext>
            </a:extLst>
          </p:cNvPr>
          <p:cNvSpPr/>
          <p:nvPr/>
        </p:nvSpPr>
        <p:spPr>
          <a:xfrm>
            <a:off x="6553200" y="3665554"/>
            <a:ext cx="1034140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F6F1F-4258-0378-36C4-A0BF040BA01E}"/>
              </a:ext>
            </a:extLst>
          </p:cNvPr>
          <p:cNvSpPr txBox="1"/>
          <p:nvPr/>
        </p:nvSpPr>
        <p:spPr>
          <a:xfrm>
            <a:off x="6553199" y="3296222"/>
            <a:ext cx="10341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0A0A8E-C057-8730-16A8-E1A662617079}"/>
              </a:ext>
            </a:extLst>
          </p:cNvPr>
          <p:cNvSpPr txBox="1"/>
          <p:nvPr/>
        </p:nvSpPr>
        <p:spPr>
          <a:xfrm>
            <a:off x="8577943" y="2181806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E55AC-97F8-5825-8CBC-77FE28539F22}"/>
              </a:ext>
            </a:extLst>
          </p:cNvPr>
          <p:cNvSpPr/>
          <p:nvPr/>
        </p:nvSpPr>
        <p:spPr>
          <a:xfrm>
            <a:off x="8577942" y="2828137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4B41B3-28FC-DDBD-475C-000B1B1A7EEF}"/>
              </a:ext>
            </a:extLst>
          </p:cNvPr>
          <p:cNvCxnSpPr>
            <a:stCxn id="42" idx="1"/>
            <a:endCxn id="39" idx="3"/>
          </p:cNvCxnSpPr>
          <p:nvPr/>
        </p:nvCxnSpPr>
        <p:spPr>
          <a:xfrm flipH="1">
            <a:off x="7587340" y="3062180"/>
            <a:ext cx="990602" cy="83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D1F4E-94BD-AB48-1CA4-25AAE40D350F}"/>
              </a:ext>
            </a:extLst>
          </p:cNvPr>
          <p:cNvSpPr txBox="1"/>
          <p:nvPr/>
        </p:nvSpPr>
        <p:spPr>
          <a:xfrm>
            <a:off x="6411686" y="870858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</a:t>
            </a:r>
            <a:r>
              <a:rPr lang="en-US" altLang="ko-KR" b="1" dirty="0"/>
              <a:t>obj</a:t>
            </a:r>
            <a:r>
              <a:rPr lang="en-US" altLang="ko-KR" dirty="0"/>
              <a:t> = new B();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346B20-A780-F8EB-6B91-5F323A5F986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955971" y="1240190"/>
            <a:ext cx="114300" cy="205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206830" y="146956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Object.class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F7E1DE-89BC-6B69-846E-FE6C86DDC74C}"/>
              </a:ext>
            </a:extLst>
          </p:cNvPr>
          <p:cNvSpPr/>
          <p:nvPr/>
        </p:nvSpPr>
        <p:spPr>
          <a:xfrm>
            <a:off x="1774372" y="1873126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1763484" y="1229694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181FB-9CCA-7887-4153-295E893E098C}"/>
              </a:ext>
            </a:extLst>
          </p:cNvPr>
          <p:cNvSpPr/>
          <p:nvPr/>
        </p:nvSpPr>
        <p:spPr>
          <a:xfrm>
            <a:off x="1763485" y="761609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F9381-B7A4-8F58-E6C0-7D28CFD3C066}"/>
              </a:ext>
            </a:extLst>
          </p:cNvPr>
          <p:cNvSpPr txBox="1"/>
          <p:nvPr/>
        </p:nvSpPr>
        <p:spPr>
          <a:xfrm>
            <a:off x="1763484" y="115278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6BC1CD-6E87-0165-CA08-7DED411B8604}"/>
              </a:ext>
            </a:extLst>
          </p:cNvPr>
          <p:cNvSpPr/>
          <p:nvPr/>
        </p:nvSpPr>
        <p:spPr>
          <a:xfrm>
            <a:off x="206830" y="2496592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A.class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58912A-9B00-0795-0CA7-F72A04F1543B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1047752" y="1887891"/>
            <a:ext cx="0" cy="608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D1F4E-94BD-AB48-1CA4-25AAE40D350F}"/>
              </a:ext>
            </a:extLst>
          </p:cNvPr>
          <p:cNvSpPr txBox="1"/>
          <p:nvPr/>
        </p:nvSpPr>
        <p:spPr>
          <a:xfrm>
            <a:off x="9927772" y="3898344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</a:t>
            </a:r>
            <a:r>
              <a:rPr lang="en-US" altLang="ko-KR" b="1" dirty="0"/>
              <a:t>obj</a:t>
            </a:r>
            <a:r>
              <a:rPr lang="en-US" altLang="ko-KR" dirty="0"/>
              <a:t> = new C();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F01DE1-5EE7-2562-919D-80BD96798D31}"/>
              </a:ext>
            </a:extLst>
          </p:cNvPr>
          <p:cNvSpPr/>
          <p:nvPr/>
        </p:nvSpPr>
        <p:spPr>
          <a:xfrm>
            <a:off x="217717" y="5995375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7205C-FC34-D1A4-7E6A-B6F44A3E7652}"/>
              </a:ext>
            </a:extLst>
          </p:cNvPr>
          <p:cNvSpPr txBox="1"/>
          <p:nvPr/>
        </p:nvSpPr>
        <p:spPr>
          <a:xfrm>
            <a:off x="206829" y="5351943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F91C40-57B2-EF2E-CA56-CD1383FE257E}"/>
              </a:ext>
            </a:extLst>
          </p:cNvPr>
          <p:cNvSpPr/>
          <p:nvPr/>
        </p:nvSpPr>
        <p:spPr>
          <a:xfrm>
            <a:off x="206830" y="4883858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1C2BD-1032-CCF1-D331-A951E2FA1D69}"/>
              </a:ext>
            </a:extLst>
          </p:cNvPr>
          <p:cNvSpPr txBox="1"/>
          <p:nvPr/>
        </p:nvSpPr>
        <p:spPr>
          <a:xfrm>
            <a:off x="206829" y="4237527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8C79A8-2961-7881-AF4F-AF00706D44A3}"/>
              </a:ext>
            </a:extLst>
          </p:cNvPr>
          <p:cNvSpPr/>
          <p:nvPr/>
        </p:nvSpPr>
        <p:spPr>
          <a:xfrm>
            <a:off x="1235529" y="4606859"/>
            <a:ext cx="1034140" cy="468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1A7253-4606-1F78-9AA9-CB3005A6E648}"/>
              </a:ext>
            </a:extLst>
          </p:cNvPr>
          <p:cNvSpPr txBox="1"/>
          <p:nvPr/>
        </p:nvSpPr>
        <p:spPr>
          <a:xfrm>
            <a:off x="1235528" y="4237527"/>
            <a:ext cx="103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V1:int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E9FD7B-2A58-D1EC-6960-52768A31015A}"/>
              </a:ext>
            </a:extLst>
          </p:cNvPr>
          <p:cNvSpPr/>
          <p:nvPr/>
        </p:nvSpPr>
        <p:spPr>
          <a:xfrm>
            <a:off x="3200397" y="156585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B.class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7C5C00-E967-2248-B8C3-B5A3ABA3F272}"/>
              </a:ext>
            </a:extLst>
          </p:cNvPr>
          <p:cNvCxnSpPr>
            <a:cxnSpLocks/>
            <a:stCxn id="38" idx="1"/>
            <a:endCxn id="17" idx="3"/>
          </p:cNvCxnSpPr>
          <p:nvPr/>
        </p:nvCxnSpPr>
        <p:spPr>
          <a:xfrm flipH="1">
            <a:off x="1888673" y="1027053"/>
            <a:ext cx="1311724" cy="2340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7671DE-D101-07E2-7C68-D120EC653CB4}"/>
              </a:ext>
            </a:extLst>
          </p:cNvPr>
          <p:cNvSpPr/>
          <p:nvPr/>
        </p:nvSpPr>
        <p:spPr>
          <a:xfrm>
            <a:off x="4882240" y="1904804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0AF10-DAF1-5092-45C5-96710204BCA7}"/>
              </a:ext>
            </a:extLst>
          </p:cNvPr>
          <p:cNvSpPr txBox="1"/>
          <p:nvPr/>
        </p:nvSpPr>
        <p:spPr>
          <a:xfrm>
            <a:off x="4871352" y="1261372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FFFDB9-938E-B1A9-E7CF-C020F1CCF65E}"/>
              </a:ext>
            </a:extLst>
          </p:cNvPr>
          <p:cNvSpPr/>
          <p:nvPr/>
        </p:nvSpPr>
        <p:spPr>
          <a:xfrm>
            <a:off x="4871353" y="793287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E7A61A-8576-950E-7C9A-DE4AEAA2F7B8}"/>
              </a:ext>
            </a:extLst>
          </p:cNvPr>
          <p:cNvSpPr txBox="1"/>
          <p:nvPr/>
        </p:nvSpPr>
        <p:spPr>
          <a:xfrm>
            <a:off x="4871352" y="146956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A3FD67B-9DD7-2015-568A-D18C02BDDF5D}"/>
              </a:ext>
            </a:extLst>
          </p:cNvPr>
          <p:cNvSpPr/>
          <p:nvPr/>
        </p:nvSpPr>
        <p:spPr>
          <a:xfrm>
            <a:off x="5905495" y="509868"/>
            <a:ext cx="1034140" cy="468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C2532A-978C-4F00-E92A-9CA369ABE24E}"/>
              </a:ext>
            </a:extLst>
          </p:cNvPr>
          <p:cNvSpPr txBox="1"/>
          <p:nvPr/>
        </p:nvSpPr>
        <p:spPr>
          <a:xfrm>
            <a:off x="5905494" y="140536"/>
            <a:ext cx="103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V2:int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A255AC-5147-AAAB-B9CA-E85674D035AD}"/>
              </a:ext>
            </a:extLst>
          </p:cNvPr>
          <p:cNvSpPr/>
          <p:nvPr/>
        </p:nvSpPr>
        <p:spPr>
          <a:xfrm>
            <a:off x="3189510" y="3962599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C.class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7341EF-BE13-3BB3-A6F0-890EA70060BF}"/>
              </a:ext>
            </a:extLst>
          </p:cNvPr>
          <p:cNvSpPr/>
          <p:nvPr/>
        </p:nvSpPr>
        <p:spPr>
          <a:xfrm>
            <a:off x="4871353" y="5710818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92FACE-A3DF-70B1-E3C1-F62480EE748F}"/>
              </a:ext>
            </a:extLst>
          </p:cNvPr>
          <p:cNvSpPr txBox="1"/>
          <p:nvPr/>
        </p:nvSpPr>
        <p:spPr>
          <a:xfrm>
            <a:off x="4860465" y="5067386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EA50052-31A0-C1CE-92AC-011EF15C9F23}"/>
              </a:ext>
            </a:extLst>
          </p:cNvPr>
          <p:cNvSpPr/>
          <p:nvPr/>
        </p:nvSpPr>
        <p:spPr>
          <a:xfrm>
            <a:off x="4860466" y="4599301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B1A89-EAEA-E92B-7B4E-4E7CBA956CCF}"/>
              </a:ext>
            </a:extLst>
          </p:cNvPr>
          <p:cNvSpPr txBox="1"/>
          <p:nvPr/>
        </p:nvSpPr>
        <p:spPr>
          <a:xfrm>
            <a:off x="4860465" y="3952970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92F82A-12BF-1886-A0D4-A0FED3643A3A}"/>
              </a:ext>
            </a:extLst>
          </p:cNvPr>
          <p:cNvSpPr/>
          <p:nvPr/>
        </p:nvSpPr>
        <p:spPr>
          <a:xfrm>
            <a:off x="5905493" y="4322302"/>
            <a:ext cx="1034140" cy="468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1C1B2-32B7-C259-E790-8E66A39372C5}"/>
              </a:ext>
            </a:extLst>
          </p:cNvPr>
          <p:cNvSpPr txBox="1"/>
          <p:nvPr/>
        </p:nvSpPr>
        <p:spPr>
          <a:xfrm>
            <a:off x="5905492" y="3952970"/>
            <a:ext cx="103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V3:int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76C381-B7FF-A0C7-1298-4C8F646E6416}"/>
              </a:ext>
            </a:extLst>
          </p:cNvPr>
          <p:cNvCxnSpPr>
            <a:cxnSpLocks/>
            <a:stCxn id="50" idx="0"/>
            <a:endCxn id="38" idx="2"/>
          </p:cNvCxnSpPr>
          <p:nvPr/>
        </p:nvCxnSpPr>
        <p:spPr>
          <a:xfrm flipV="1">
            <a:off x="4030432" y="1897520"/>
            <a:ext cx="10887" cy="2065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3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41717C2-583D-0937-0CA9-6A839BE9F4DE}"/>
              </a:ext>
            </a:extLst>
          </p:cNvPr>
          <p:cNvCxnSpPr>
            <a:cxnSpLocks/>
            <a:stCxn id="102" idx="1"/>
            <a:endCxn id="88" idx="2"/>
          </p:cNvCxnSpPr>
          <p:nvPr/>
        </p:nvCxnSpPr>
        <p:spPr>
          <a:xfrm flipH="1" flipV="1">
            <a:off x="1025966" y="5853972"/>
            <a:ext cx="2560868" cy="269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02CEE8F-C5E1-C66E-C29A-65B471580C7F}"/>
              </a:ext>
            </a:extLst>
          </p:cNvPr>
          <p:cNvCxnSpPr>
            <a:cxnSpLocks/>
            <a:stCxn id="103" idx="1"/>
            <a:endCxn id="88" idx="2"/>
          </p:cNvCxnSpPr>
          <p:nvPr/>
        </p:nvCxnSpPr>
        <p:spPr>
          <a:xfrm flipH="1" flipV="1">
            <a:off x="1025966" y="5853972"/>
            <a:ext cx="4090302" cy="276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206830" y="146956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Object.class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181FB-9CCA-7887-4153-295E893E098C}"/>
              </a:ext>
            </a:extLst>
          </p:cNvPr>
          <p:cNvSpPr/>
          <p:nvPr/>
        </p:nvSpPr>
        <p:spPr>
          <a:xfrm>
            <a:off x="206830" y="2534222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F9381-B7A4-8F58-E6C0-7D28CFD3C066}"/>
              </a:ext>
            </a:extLst>
          </p:cNvPr>
          <p:cNvSpPr txBox="1"/>
          <p:nvPr/>
        </p:nvSpPr>
        <p:spPr>
          <a:xfrm>
            <a:off x="206829" y="1887891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6BC1CD-6E87-0165-CA08-7DED411B8604}"/>
              </a:ext>
            </a:extLst>
          </p:cNvPr>
          <p:cNvSpPr/>
          <p:nvPr/>
        </p:nvSpPr>
        <p:spPr>
          <a:xfrm>
            <a:off x="3069766" y="146956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A.class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58912A-9B00-0795-0CA7-F72A04F1543B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>
            <a:off x="1888673" y="1017424"/>
            <a:ext cx="1181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D1F4E-94BD-AB48-1CA4-25AAE40D350F}"/>
              </a:ext>
            </a:extLst>
          </p:cNvPr>
          <p:cNvSpPr txBox="1"/>
          <p:nvPr/>
        </p:nvSpPr>
        <p:spPr>
          <a:xfrm>
            <a:off x="508898" y="3596842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</a:t>
            </a:r>
            <a:r>
              <a:rPr lang="en-US" altLang="ko-KR" b="1" dirty="0"/>
              <a:t>obj</a:t>
            </a:r>
            <a:r>
              <a:rPr lang="en-US" altLang="ko-KR" dirty="0"/>
              <a:t> = new C();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5F91C40-57B2-EF2E-CA56-CD1383FE257E}"/>
              </a:ext>
            </a:extLst>
          </p:cNvPr>
          <p:cNvSpPr/>
          <p:nvPr/>
        </p:nvSpPr>
        <p:spPr>
          <a:xfrm>
            <a:off x="3069766" y="2534222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C1C2BD-1032-CCF1-D331-A951E2FA1D69}"/>
              </a:ext>
            </a:extLst>
          </p:cNvPr>
          <p:cNvSpPr txBox="1"/>
          <p:nvPr/>
        </p:nvSpPr>
        <p:spPr>
          <a:xfrm>
            <a:off x="3069765" y="1887891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E9FD7B-2A58-D1EC-6960-52768A31015A}"/>
              </a:ext>
            </a:extLst>
          </p:cNvPr>
          <p:cNvSpPr/>
          <p:nvPr/>
        </p:nvSpPr>
        <p:spPr>
          <a:xfrm>
            <a:off x="5932701" y="146956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B.class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7C5C00-E967-2248-B8C3-B5A3ABA3F272}"/>
              </a:ext>
            </a:extLst>
          </p:cNvPr>
          <p:cNvCxnSpPr>
            <a:cxnSpLocks/>
            <a:stCxn id="38" idx="1"/>
            <a:endCxn id="17" idx="3"/>
          </p:cNvCxnSpPr>
          <p:nvPr/>
        </p:nvCxnSpPr>
        <p:spPr>
          <a:xfrm flipH="1">
            <a:off x="4751609" y="1017424"/>
            <a:ext cx="1181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FFFDB9-938E-B1A9-E7CF-C020F1CCF65E}"/>
              </a:ext>
            </a:extLst>
          </p:cNvPr>
          <p:cNvSpPr/>
          <p:nvPr/>
        </p:nvSpPr>
        <p:spPr>
          <a:xfrm>
            <a:off x="5932702" y="2534222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E7A61A-8576-950E-7C9A-DE4AEAA2F7B8}"/>
              </a:ext>
            </a:extLst>
          </p:cNvPr>
          <p:cNvSpPr txBox="1"/>
          <p:nvPr/>
        </p:nvSpPr>
        <p:spPr>
          <a:xfrm>
            <a:off x="5932701" y="1887891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A255AC-5147-AAAB-B9CA-E85674D035AD}"/>
              </a:ext>
            </a:extLst>
          </p:cNvPr>
          <p:cNvSpPr/>
          <p:nvPr/>
        </p:nvSpPr>
        <p:spPr>
          <a:xfrm>
            <a:off x="8784747" y="146956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C.class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EA50052-31A0-C1CE-92AC-011EF15C9F23}"/>
              </a:ext>
            </a:extLst>
          </p:cNvPr>
          <p:cNvSpPr/>
          <p:nvPr/>
        </p:nvSpPr>
        <p:spPr>
          <a:xfrm>
            <a:off x="8784747" y="2524316"/>
            <a:ext cx="1034142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8B1A89-EAEA-E92B-7B4E-4E7CBA956CCF}"/>
              </a:ext>
            </a:extLst>
          </p:cNvPr>
          <p:cNvSpPr txBox="1"/>
          <p:nvPr/>
        </p:nvSpPr>
        <p:spPr>
          <a:xfrm>
            <a:off x="8784746" y="1877985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static</a:t>
            </a:r>
          </a:p>
          <a:p>
            <a:pPr algn="ctr"/>
            <a:r>
              <a:rPr lang="en-US" altLang="ko-KR" dirty="0"/>
              <a:t>block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D76C381-B7FF-A0C7-1298-4C8F646E6416}"/>
              </a:ext>
            </a:extLst>
          </p:cNvPr>
          <p:cNvCxnSpPr>
            <a:cxnSpLocks/>
            <a:stCxn id="50" idx="1"/>
            <a:endCxn id="38" idx="3"/>
          </p:cNvCxnSpPr>
          <p:nvPr/>
        </p:nvCxnSpPr>
        <p:spPr>
          <a:xfrm flipH="1">
            <a:off x="7614544" y="1017424"/>
            <a:ext cx="1170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81184D-AE3E-0E8E-79A5-51495C7ECCAF}"/>
              </a:ext>
            </a:extLst>
          </p:cNvPr>
          <p:cNvSpPr/>
          <p:nvPr/>
        </p:nvSpPr>
        <p:spPr>
          <a:xfrm>
            <a:off x="1251859" y="2534222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BB95FE-77D3-EF17-9B8C-4A9394B38482}"/>
              </a:ext>
            </a:extLst>
          </p:cNvPr>
          <p:cNvSpPr txBox="1"/>
          <p:nvPr/>
        </p:nvSpPr>
        <p:spPr>
          <a:xfrm>
            <a:off x="1240971" y="1890790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43FEE74-3621-3844-2635-8E7297624A6E}"/>
              </a:ext>
            </a:extLst>
          </p:cNvPr>
          <p:cNvSpPr/>
          <p:nvPr/>
        </p:nvSpPr>
        <p:spPr>
          <a:xfrm>
            <a:off x="4093016" y="2521417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868D69-BAC7-2244-4C65-2C6EF006B730}"/>
              </a:ext>
            </a:extLst>
          </p:cNvPr>
          <p:cNvSpPr txBox="1"/>
          <p:nvPr/>
        </p:nvSpPr>
        <p:spPr>
          <a:xfrm>
            <a:off x="4082128" y="1877985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182462-1E06-D971-D204-8C69BAD15C6F}"/>
              </a:ext>
            </a:extLst>
          </p:cNvPr>
          <p:cNvSpPr/>
          <p:nvPr/>
        </p:nvSpPr>
        <p:spPr>
          <a:xfrm>
            <a:off x="6988593" y="2524316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41C127-D528-00AA-77A9-400162239142}"/>
              </a:ext>
            </a:extLst>
          </p:cNvPr>
          <p:cNvSpPr txBox="1"/>
          <p:nvPr/>
        </p:nvSpPr>
        <p:spPr>
          <a:xfrm>
            <a:off x="6977705" y="1880884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1EAB2BD-8C22-B821-399E-03671A533213}"/>
              </a:ext>
            </a:extLst>
          </p:cNvPr>
          <p:cNvSpPr/>
          <p:nvPr/>
        </p:nvSpPr>
        <p:spPr>
          <a:xfrm>
            <a:off x="9829777" y="2521417"/>
            <a:ext cx="1034139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D7A5B9-B7BE-70CA-4CA9-EDF771F591F8}"/>
              </a:ext>
            </a:extLst>
          </p:cNvPr>
          <p:cNvSpPr txBox="1"/>
          <p:nvPr/>
        </p:nvSpPr>
        <p:spPr>
          <a:xfrm>
            <a:off x="9818889" y="1877985"/>
            <a:ext cx="103414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C()</a:t>
            </a:r>
          </a:p>
          <a:p>
            <a:pPr algn="ctr"/>
            <a:r>
              <a:rPr lang="ko-KR" altLang="en-US" dirty="0"/>
              <a:t>생성자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8ADE657-AD94-5EF0-EB4F-F66657A1BED3}"/>
              </a:ext>
            </a:extLst>
          </p:cNvPr>
          <p:cNvSpPr/>
          <p:nvPr/>
        </p:nvSpPr>
        <p:spPr>
          <a:xfrm>
            <a:off x="2552695" y="5385887"/>
            <a:ext cx="1034140" cy="468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E4760F-54A2-454D-13C9-E04FD75E323F}"/>
              </a:ext>
            </a:extLst>
          </p:cNvPr>
          <p:cNvSpPr txBox="1"/>
          <p:nvPr/>
        </p:nvSpPr>
        <p:spPr>
          <a:xfrm>
            <a:off x="2552694" y="5016555"/>
            <a:ext cx="103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V1:int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E4C35B-31C9-2220-2101-20FF684F6ADF}"/>
              </a:ext>
            </a:extLst>
          </p:cNvPr>
          <p:cNvSpPr/>
          <p:nvPr/>
        </p:nvSpPr>
        <p:spPr>
          <a:xfrm>
            <a:off x="3586835" y="5385887"/>
            <a:ext cx="1034140" cy="468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3DA966-1022-6580-E6A0-AFB1D729000C}"/>
              </a:ext>
            </a:extLst>
          </p:cNvPr>
          <p:cNvSpPr txBox="1"/>
          <p:nvPr/>
        </p:nvSpPr>
        <p:spPr>
          <a:xfrm>
            <a:off x="3586834" y="5016555"/>
            <a:ext cx="103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V2:int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9F1BC98-40EB-46B1-32B0-E145C66E0B9B}"/>
              </a:ext>
            </a:extLst>
          </p:cNvPr>
          <p:cNvSpPr/>
          <p:nvPr/>
        </p:nvSpPr>
        <p:spPr>
          <a:xfrm>
            <a:off x="4620973" y="5385887"/>
            <a:ext cx="1034140" cy="4680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8E6241-024A-BAA0-5569-A7F4F25D5B13}"/>
              </a:ext>
            </a:extLst>
          </p:cNvPr>
          <p:cNvSpPr txBox="1"/>
          <p:nvPr/>
        </p:nvSpPr>
        <p:spPr>
          <a:xfrm>
            <a:off x="4620972" y="5016555"/>
            <a:ext cx="10341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V3:int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7F08976-2C05-50E0-2D1B-85233F008725}"/>
              </a:ext>
            </a:extLst>
          </p:cNvPr>
          <p:cNvSpPr/>
          <p:nvPr/>
        </p:nvSpPr>
        <p:spPr>
          <a:xfrm>
            <a:off x="508896" y="5385887"/>
            <a:ext cx="1034140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55E497-E371-D503-56F7-C09A5C8D3212}"/>
              </a:ext>
            </a:extLst>
          </p:cNvPr>
          <p:cNvSpPr txBox="1"/>
          <p:nvPr/>
        </p:nvSpPr>
        <p:spPr>
          <a:xfrm>
            <a:off x="508895" y="5016555"/>
            <a:ext cx="10341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16B543-E3A0-3245-471D-7B2C8966AA0C}"/>
              </a:ext>
            </a:extLst>
          </p:cNvPr>
          <p:cNvSpPr txBox="1"/>
          <p:nvPr/>
        </p:nvSpPr>
        <p:spPr>
          <a:xfrm>
            <a:off x="2552696" y="3891475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2D7077D-DD5F-C6F2-64B9-9306916219B7}"/>
              </a:ext>
            </a:extLst>
          </p:cNvPr>
          <p:cNvSpPr/>
          <p:nvPr/>
        </p:nvSpPr>
        <p:spPr>
          <a:xfrm>
            <a:off x="2552695" y="4537806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14B65B7-BD18-1661-DB84-BBAA946EFEB1}"/>
              </a:ext>
            </a:extLst>
          </p:cNvPr>
          <p:cNvCxnSpPr>
            <a:cxnSpLocks/>
            <a:stCxn id="91" idx="1"/>
            <a:endCxn id="88" idx="3"/>
          </p:cNvCxnSpPr>
          <p:nvPr/>
        </p:nvCxnSpPr>
        <p:spPr>
          <a:xfrm flipH="1">
            <a:off x="1543036" y="4771849"/>
            <a:ext cx="1009659" cy="848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CEF4C94-5F1B-2B44-F20E-9C88727D467E}"/>
              </a:ext>
            </a:extLst>
          </p:cNvPr>
          <p:cNvCxnSpPr>
            <a:cxnSpLocks/>
          </p:cNvCxnSpPr>
          <p:nvPr/>
        </p:nvCxnSpPr>
        <p:spPr>
          <a:xfrm flipH="1">
            <a:off x="906224" y="4062028"/>
            <a:ext cx="119742" cy="954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742586-A886-00B7-1EBA-4696B999331B}"/>
              </a:ext>
            </a:extLst>
          </p:cNvPr>
          <p:cNvSpPr txBox="1"/>
          <p:nvPr/>
        </p:nvSpPr>
        <p:spPr>
          <a:xfrm>
            <a:off x="2119983" y="5952725"/>
            <a:ext cx="15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this</a:t>
            </a:r>
            <a:r>
              <a:rPr lang="en-US" altLang="ko-KR" dirty="0"/>
              <a:t>.v1=100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445E8C-CBDF-9CA6-97C9-77E22C92D35C}"/>
              </a:ext>
            </a:extLst>
          </p:cNvPr>
          <p:cNvSpPr txBox="1"/>
          <p:nvPr/>
        </p:nvSpPr>
        <p:spPr>
          <a:xfrm>
            <a:off x="3586834" y="5939296"/>
            <a:ext cx="15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this</a:t>
            </a:r>
            <a:r>
              <a:rPr lang="en-US" altLang="ko-KR" dirty="0"/>
              <a:t>.v2=100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9897F50-DD72-C56D-7F9B-29FB83E435D9}"/>
              </a:ext>
            </a:extLst>
          </p:cNvPr>
          <p:cNvSpPr txBox="1"/>
          <p:nvPr/>
        </p:nvSpPr>
        <p:spPr>
          <a:xfrm>
            <a:off x="5116268" y="5946011"/>
            <a:ext cx="15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this</a:t>
            </a:r>
            <a:r>
              <a:rPr lang="en-US" altLang="ko-KR" dirty="0"/>
              <a:t>.v3=100</a:t>
            </a:r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609886A-DAAE-7F0D-2851-F708D475D0E9}"/>
              </a:ext>
            </a:extLst>
          </p:cNvPr>
          <p:cNvCxnSpPr>
            <a:cxnSpLocks/>
            <a:stCxn id="101" idx="1"/>
            <a:endCxn id="88" idx="2"/>
          </p:cNvCxnSpPr>
          <p:nvPr/>
        </p:nvCxnSpPr>
        <p:spPr>
          <a:xfrm flipH="1" flipV="1">
            <a:off x="1025966" y="5853972"/>
            <a:ext cx="1094017" cy="28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2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432704" y="206829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A.class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F7E1DE-89BC-6B69-846E-FE6C86DDC74C}"/>
              </a:ext>
            </a:extLst>
          </p:cNvPr>
          <p:cNvSpPr/>
          <p:nvPr/>
        </p:nvSpPr>
        <p:spPr>
          <a:xfrm>
            <a:off x="1989361" y="636816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1989360" y="267484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v1:int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A181FB-9CCA-7887-4153-295E893E098C}"/>
              </a:ext>
            </a:extLst>
          </p:cNvPr>
          <p:cNvSpPr/>
          <p:nvPr/>
        </p:nvSpPr>
        <p:spPr>
          <a:xfrm>
            <a:off x="1989357" y="1455184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F9381-B7A4-8F58-E6C0-7D28CFD3C066}"/>
              </a:ext>
            </a:extLst>
          </p:cNvPr>
          <p:cNvSpPr txBox="1"/>
          <p:nvPr/>
        </p:nvSpPr>
        <p:spPr>
          <a:xfrm>
            <a:off x="1989359" y="1104901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v2:flaot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6BC1CD-6E87-0165-CA08-7DED411B8604}"/>
              </a:ext>
            </a:extLst>
          </p:cNvPr>
          <p:cNvSpPr/>
          <p:nvPr/>
        </p:nvSpPr>
        <p:spPr>
          <a:xfrm>
            <a:off x="432703" y="3962400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C.class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0306F8-7E96-0426-7F09-66AFD5CFA685}"/>
              </a:ext>
            </a:extLst>
          </p:cNvPr>
          <p:cNvSpPr/>
          <p:nvPr/>
        </p:nvSpPr>
        <p:spPr>
          <a:xfrm>
            <a:off x="1989360" y="4392387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2F42F-68E5-8D98-101A-DFA256766AA0}"/>
              </a:ext>
            </a:extLst>
          </p:cNvPr>
          <p:cNvSpPr txBox="1"/>
          <p:nvPr/>
        </p:nvSpPr>
        <p:spPr>
          <a:xfrm>
            <a:off x="1989359" y="4023055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v3:int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58912A-9B00-0795-0CA7-F72A04F1543B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1273625" y="1947764"/>
            <a:ext cx="1" cy="201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E2C1CC-18A5-5FB0-F366-03CAB321169C}"/>
              </a:ext>
            </a:extLst>
          </p:cNvPr>
          <p:cNvSpPr/>
          <p:nvPr/>
        </p:nvSpPr>
        <p:spPr>
          <a:xfrm>
            <a:off x="6789957" y="5235250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97B8E-AA2D-85D6-E907-A3E73D57BDD4}"/>
              </a:ext>
            </a:extLst>
          </p:cNvPr>
          <p:cNvSpPr txBox="1"/>
          <p:nvPr/>
        </p:nvSpPr>
        <p:spPr>
          <a:xfrm>
            <a:off x="6789956" y="4865918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v1:int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626AA-088E-D31D-A79A-F00579DABA4D}"/>
              </a:ext>
            </a:extLst>
          </p:cNvPr>
          <p:cNvSpPr/>
          <p:nvPr/>
        </p:nvSpPr>
        <p:spPr>
          <a:xfrm>
            <a:off x="7824099" y="5235250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CDE3DE-8782-5A9C-727F-C78446200E3E}"/>
              </a:ext>
            </a:extLst>
          </p:cNvPr>
          <p:cNvSpPr txBox="1"/>
          <p:nvPr/>
        </p:nvSpPr>
        <p:spPr>
          <a:xfrm>
            <a:off x="7824098" y="4865918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v2:int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B314D-D251-81AF-1D3F-523AD317B52F}"/>
              </a:ext>
            </a:extLst>
          </p:cNvPr>
          <p:cNvSpPr/>
          <p:nvPr/>
        </p:nvSpPr>
        <p:spPr>
          <a:xfrm>
            <a:off x="4765214" y="5235250"/>
            <a:ext cx="1034140" cy="46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F6F1F-4258-0378-36C4-A0BF040BA01E}"/>
              </a:ext>
            </a:extLst>
          </p:cNvPr>
          <p:cNvSpPr txBox="1"/>
          <p:nvPr/>
        </p:nvSpPr>
        <p:spPr>
          <a:xfrm>
            <a:off x="4765213" y="4865918"/>
            <a:ext cx="10341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0A0A8E-C057-8730-16A8-E1A662617079}"/>
              </a:ext>
            </a:extLst>
          </p:cNvPr>
          <p:cNvSpPr txBox="1"/>
          <p:nvPr/>
        </p:nvSpPr>
        <p:spPr>
          <a:xfrm>
            <a:off x="6789957" y="3751502"/>
            <a:ext cx="12953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인스턴스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5E55AC-97F8-5825-8CBC-77FE28539F22}"/>
              </a:ext>
            </a:extLst>
          </p:cNvPr>
          <p:cNvSpPr/>
          <p:nvPr/>
        </p:nvSpPr>
        <p:spPr>
          <a:xfrm>
            <a:off x="6789956" y="4397833"/>
            <a:ext cx="1295395" cy="4680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4B41B3-28FC-DDBD-475C-000B1B1A7EEF}"/>
              </a:ext>
            </a:extLst>
          </p:cNvPr>
          <p:cNvCxnSpPr>
            <a:stCxn id="42" idx="1"/>
            <a:endCxn id="39" idx="3"/>
          </p:cNvCxnSpPr>
          <p:nvPr/>
        </p:nvCxnSpPr>
        <p:spPr>
          <a:xfrm flipH="1">
            <a:off x="5799354" y="4631876"/>
            <a:ext cx="990602" cy="837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D1F4E-94BD-AB48-1CA4-25AAE40D350F}"/>
              </a:ext>
            </a:extLst>
          </p:cNvPr>
          <p:cNvSpPr txBox="1"/>
          <p:nvPr/>
        </p:nvSpPr>
        <p:spPr>
          <a:xfrm>
            <a:off x="4623700" y="2440554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</a:t>
            </a:r>
            <a:r>
              <a:rPr lang="en-US" altLang="ko-KR" b="1" dirty="0"/>
              <a:t>obj</a:t>
            </a:r>
            <a:r>
              <a:rPr lang="en-US" altLang="ko-KR" dirty="0"/>
              <a:t> = new C();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346B20-A780-F8EB-6B91-5F323A5F986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167985" y="2809886"/>
            <a:ext cx="114300" cy="205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C60DA-CE86-6021-3FC3-952FFE88260C}"/>
              </a:ext>
            </a:extLst>
          </p:cNvPr>
          <p:cNvSpPr/>
          <p:nvPr/>
        </p:nvSpPr>
        <p:spPr>
          <a:xfrm>
            <a:off x="3401778" y="206829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B.class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E6A519-8FBD-DA89-7B29-24F42CCEAAD6}"/>
              </a:ext>
            </a:extLst>
          </p:cNvPr>
          <p:cNvSpPr/>
          <p:nvPr/>
        </p:nvSpPr>
        <p:spPr>
          <a:xfrm>
            <a:off x="4958435" y="636816"/>
            <a:ext cx="696686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A11B3-5CA1-BC11-E156-11C3721D1179}"/>
              </a:ext>
            </a:extLst>
          </p:cNvPr>
          <p:cNvSpPr txBox="1"/>
          <p:nvPr/>
        </p:nvSpPr>
        <p:spPr>
          <a:xfrm>
            <a:off x="4958434" y="267484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v2:int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B8B7D7-A7CF-0915-6098-AEFEB6F61647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V="1">
            <a:off x="1273625" y="1947764"/>
            <a:ext cx="2969075" cy="201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FCFDDE-1B74-A980-5253-E9C9BE0F88F7}"/>
              </a:ext>
            </a:extLst>
          </p:cNvPr>
          <p:cNvSpPr/>
          <p:nvPr/>
        </p:nvSpPr>
        <p:spPr>
          <a:xfrm>
            <a:off x="8852793" y="5235250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A57762-4598-FF90-764A-2C9327D3AA0F}"/>
              </a:ext>
            </a:extLst>
          </p:cNvPr>
          <p:cNvSpPr txBox="1"/>
          <p:nvPr/>
        </p:nvSpPr>
        <p:spPr>
          <a:xfrm>
            <a:off x="8852792" y="4865918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v2:int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08E9B4-3B1B-82A4-1F96-CEBBAB05B928}"/>
              </a:ext>
            </a:extLst>
          </p:cNvPr>
          <p:cNvSpPr/>
          <p:nvPr/>
        </p:nvSpPr>
        <p:spPr>
          <a:xfrm>
            <a:off x="9886935" y="5235250"/>
            <a:ext cx="1034140" cy="4680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249B59-C0A2-FED0-FE4E-0248DAF8305C}"/>
              </a:ext>
            </a:extLst>
          </p:cNvPr>
          <p:cNvSpPr txBox="1"/>
          <p:nvPr/>
        </p:nvSpPr>
        <p:spPr>
          <a:xfrm>
            <a:off x="9886934" y="4865918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v3:int</a:t>
            </a:r>
            <a:endParaRPr lang="ko-KR" altLang="en-US" dirty="0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C3BDE59-3D23-C54F-0C98-D080C4853044}"/>
              </a:ext>
            </a:extLst>
          </p:cNvPr>
          <p:cNvCxnSpPr/>
          <p:nvPr/>
        </p:nvCxnSpPr>
        <p:spPr>
          <a:xfrm rot="16200000" flipH="1">
            <a:off x="9363512" y="5198964"/>
            <a:ext cx="12700" cy="10341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8624DC1-15BD-3ABE-1629-631F251C3570}"/>
              </a:ext>
            </a:extLst>
          </p:cNvPr>
          <p:cNvCxnSpPr/>
          <p:nvPr/>
        </p:nvCxnSpPr>
        <p:spPr>
          <a:xfrm rot="16200000" flipH="1">
            <a:off x="10397655" y="5218014"/>
            <a:ext cx="12700" cy="10341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4352FB3D-E094-4675-E3D9-D8E19AB9EF63}"/>
              </a:ext>
            </a:extLst>
          </p:cNvPr>
          <p:cNvCxnSpPr/>
          <p:nvPr/>
        </p:nvCxnSpPr>
        <p:spPr>
          <a:xfrm rot="16200000" flipH="1">
            <a:off x="7300676" y="5198964"/>
            <a:ext cx="12700" cy="10341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FA6F83FE-6719-D450-8AAD-97B43892AE08}"/>
              </a:ext>
            </a:extLst>
          </p:cNvPr>
          <p:cNvCxnSpPr/>
          <p:nvPr/>
        </p:nvCxnSpPr>
        <p:spPr>
          <a:xfrm rot="16200000" flipH="1">
            <a:off x="8334819" y="5218014"/>
            <a:ext cx="12700" cy="103414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8A1EAB-166E-796A-65A2-10FF5E318C9A}"/>
              </a:ext>
            </a:extLst>
          </p:cNvPr>
          <p:cNvSpPr txBox="1"/>
          <p:nvPr/>
        </p:nvSpPr>
        <p:spPr>
          <a:xfrm>
            <a:off x="8852791" y="6075455"/>
            <a:ext cx="10341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F01351-3B40-53A2-8BFC-A7CECEBB1C17}"/>
              </a:ext>
            </a:extLst>
          </p:cNvPr>
          <p:cNvSpPr txBox="1"/>
          <p:nvPr/>
        </p:nvSpPr>
        <p:spPr>
          <a:xfrm>
            <a:off x="7307026" y="6084533"/>
            <a:ext cx="10341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BFF7C-DCCD-8394-BFB8-2AC8E111722A}"/>
              </a:ext>
            </a:extLst>
          </p:cNvPr>
          <p:cNvSpPr txBox="1"/>
          <p:nvPr/>
        </p:nvSpPr>
        <p:spPr>
          <a:xfrm>
            <a:off x="9886933" y="6075455"/>
            <a:ext cx="103414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1B9D973-DB68-AB86-EFEE-781535885DF4}"/>
              </a:ext>
            </a:extLst>
          </p:cNvPr>
          <p:cNvSpPr/>
          <p:nvPr/>
        </p:nvSpPr>
        <p:spPr>
          <a:xfrm>
            <a:off x="7824097" y="4746171"/>
            <a:ext cx="2062835" cy="685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5BDD1F7-9DE8-0C9B-9677-8B58181DDEFA}"/>
              </a:ext>
            </a:extLst>
          </p:cNvPr>
          <p:cNvCxnSpPr>
            <a:cxnSpLocks/>
            <a:stCxn id="56" idx="0"/>
            <a:endCxn id="60" idx="2"/>
          </p:cNvCxnSpPr>
          <p:nvPr/>
        </p:nvCxnSpPr>
        <p:spPr>
          <a:xfrm flipV="1">
            <a:off x="8855515" y="3438561"/>
            <a:ext cx="1297438" cy="1307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9771661-3092-44D1-9883-1552AA03F2C3}"/>
              </a:ext>
            </a:extLst>
          </p:cNvPr>
          <p:cNvSpPr txBox="1"/>
          <p:nvPr/>
        </p:nvSpPr>
        <p:spPr>
          <a:xfrm>
            <a:off x="8761613" y="2515231"/>
            <a:ext cx="278267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</a:t>
            </a:r>
            <a:r>
              <a:rPr lang="en-US" altLang="ko-KR" dirty="0"/>
              <a:t>.v2 = 3;</a:t>
            </a:r>
          </a:p>
          <a:p>
            <a:r>
              <a:rPr lang="en-US" altLang="ko-KR" dirty="0"/>
              <a:t>v2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의 변수인지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변수인지 알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9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3099704" y="468086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Car.class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4683568" y="463426"/>
            <a:ext cx="104775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model:</a:t>
            </a:r>
          </a:p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F9381-B7A4-8F58-E6C0-7D28CFD3C066}"/>
              </a:ext>
            </a:extLst>
          </p:cNvPr>
          <p:cNvSpPr txBox="1"/>
          <p:nvPr/>
        </p:nvSpPr>
        <p:spPr>
          <a:xfrm>
            <a:off x="4683568" y="1116177"/>
            <a:ext cx="104775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maker:</a:t>
            </a:r>
          </a:p>
          <a:p>
            <a:pPr algn="ctr"/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6BC1CD-6E87-0165-CA08-7DED411B8604}"/>
              </a:ext>
            </a:extLst>
          </p:cNvPr>
          <p:cNvSpPr/>
          <p:nvPr/>
        </p:nvSpPr>
        <p:spPr>
          <a:xfrm>
            <a:off x="3099703" y="4223657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Sedan.class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58912A-9B00-0795-0CA7-F72A04F1543B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3940625" y="2209021"/>
            <a:ext cx="1" cy="201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C60DA-CE86-6021-3FC3-952FFE88260C}"/>
              </a:ext>
            </a:extLst>
          </p:cNvPr>
          <p:cNvSpPr/>
          <p:nvPr/>
        </p:nvSpPr>
        <p:spPr>
          <a:xfrm>
            <a:off x="6909703" y="4223657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Truck.class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B8B7D7-A7CF-0915-6098-AEFEB6F6164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flipH="1" flipV="1">
            <a:off x="3940626" y="2209021"/>
            <a:ext cx="3809999" cy="201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5F96DCC-BFA3-8FDE-A961-A8AB08376698}"/>
              </a:ext>
            </a:extLst>
          </p:cNvPr>
          <p:cNvSpPr txBox="1"/>
          <p:nvPr/>
        </p:nvSpPr>
        <p:spPr>
          <a:xfrm>
            <a:off x="4683567" y="1768928"/>
            <a:ext cx="10477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capacity:</a:t>
            </a:r>
          </a:p>
          <a:p>
            <a:pPr algn="ctr"/>
            <a:r>
              <a:rPr lang="en-US" altLang="ko-KR" dirty="0"/>
              <a:t>int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CDB5A-0348-6910-12D8-7CA5085BE475}"/>
              </a:ext>
            </a:extLst>
          </p:cNvPr>
          <p:cNvSpPr txBox="1"/>
          <p:nvPr/>
        </p:nvSpPr>
        <p:spPr>
          <a:xfrm>
            <a:off x="4683567" y="2424812"/>
            <a:ext cx="10477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run()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0FF5B-D0DE-2F0E-EE6C-CB1D3F581F7C}"/>
              </a:ext>
            </a:extLst>
          </p:cNvPr>
          <p:cNvSpPr txBox="1"/>
          <p:nvPr/>
        </p:nvSpPr>
        <p:spPr>
          <a:xfrm>
            <a:off x="4683567" y="4218978"/>
            <a:ext cx="10477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run()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F75B3C-8C51-0C59-4ADC-5FA55100EB6C}"/>
              </a:ext>
            </a:extLst>
          </p:cNvPr>
          <p:cNvSpPr txBox="1"/>
          <p:nvPr/>
        </p:nvSpPr>
        <p:spPr>
          <a:xfrm>
            <a:off x="8405131" y="4218978"/>
            <a:ext cx="10477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run()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4CB63F-E711-C22C-12E5-B2155F2D27AF}"/>
              </a:ext>
            </a:extLst>
          </p:cNvPr>
          <p:cNvSpPr txBox="1"/>
          <p:nvPr/>
        </p:nvSpPr>
        <p:spPr>
          <a:xfrm>
            <a:off x="4678130" y="4592989"/>
            <a:ext cx="157706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doSunroof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11038B-CBAE-508C-0D80-654A0C530439}"/>
              </a:ext>
            </a:extLst>
          </p:cNvPr>
          <p:cNvSpPr txBox="1"/>
          <p:nvPr/>
        </p:nvSpPr>
        <p:spPr>
          <a:xfrm>
            <a:off x="8405131" y="4588310"/>
            <a:ext cx="157706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dump()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7EBC414-5EB1-1FA7-6EF1-2EFB3B15CF31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5207444" y="2794144"/>
            <a:ext cx="0" cy="1424834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2806EAD-8756-51FA-22EA-A4E907113EC5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207444" y="2794144"/>
            <a:ext cx="3721564" cy="1424834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0E6B2CC-8AB4-F07F-E875-60F35A6EAE27}"/>
              </a:ext>
            </a:extLst>
          </p:cNvPr>
          <p:cNvSpPr txBox="1"/>
          <p:nvPr/>
        </p:nvSpPr>
        <p:spPr>
          <a:xfrm>
            <a:off x="5845625" y="2466299"/>
            <a:ext cx="6150432" cy="646331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수퍼클래스</a:t>
            </a:r>
            <a:r>
              <a:rPr lang="ko-KR" altLang="en-US" dirty="0"/>
              <a:t> 메서드를 현재</a:t>
            </a:r>
            <a:r>
              <a:rPr lang="en-US" altLang="ko-KR" dirty="0"/>
              <a:t>(</a:t>
            </a:r>
            <a:r>
              <a:rPr lang="ko-KR" altLang="en-US" dirty="0"/>
              <a:t>서브</a:t>
            </a:r>
            <a:r>
              <a:rPr lang="en-US" altLang="ko-KR" dirty="0"/>
              <a:t>)</a:t>
            </a:r>
            <a:r>
              <a:rPr lang="ko-KR" altLang="en-US" dirty="0"/>
              <a:t>클래스의 역할에 맞추어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b="1" dirty="0"/>
              <a:t>Overriding</a:t>
            </a:r>
            <a:r>
              <a:rPr lang="en-US" altLang="ko-KR" dirty="0"/>
              <a:t>(</a:t>
            </a:r>
            <a:r>
              <a:rPr lang="ko-KR" altLang="en-US" dirty="0"/>
              <a:t>재정의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8ED46E4-C58F-8ABB-C8E7-CF491957AA84}"/>
              </a:ext>
            </a:extLst>
          </p:cNvPr>
          <p:cNvSpPr/>
          <p:nvPr/>
        </p:nvSpPr>
        <p:spPr>
          <a:xfrm>
            <a:off x="1762827" y="463426"/>
            <a:ext cx="643604" cy="55011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98D2D4-EA64-47A7-B131-CED0F70D63E2}"/>
              </a:ext>
            </a:extLst>
          </p:cNvPr>
          <p:cNvSpPr txBox="1"/>
          <p:nvPr/>
        </p:nvSpPr>
        <p:spPr>
          <a:xfrm>
            <a:off x="453790" y="2890843"/>
            <a:ext cx="3131001" cy="6463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Specialization</a:t>
            </a:r>
            <a:r>
              <a:rPr lang="en-US" altLang="ko-KR" dirty="0"/>
              <a:t>(</a:t>
            </a:r>
            <a:r>
              <a:rPr lang="ko-KR" altLang="en-US" dirty="0"/>
              <a:t>수퍼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서브</a:t>
            </a:r>
            <a:r>
              <a:rPr lang="en-US" altLang="ko-KR" dirty="0">
                <a:sym typeface="Wingdings" panose="05000000000000000000" pitchFamily="2" charset="2"/>
              </a:rPr>
              <a:t>):</a:t>
            </a: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특별한 기능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67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5255078" y="953684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Car.class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8FFA-C347-13A2-1D6C-22806A0FE4AD}"/>
              </a:ext>
            </a:extLst>
          </p:cNvPr>
          <p:cNvSpPr txBox="1"/>
          <p:nvPr/>
        </p:nvSpPr>
        <p:spPr>
          <a:xfrm>
            <a:off x="6838942" y="949024"/>
            <a:ext cx="10477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F9381-B7A4-8F58-E6C0-7D28CFD3C066}"/>
              </a:ext>
            </a:extLst>
          </p:cNvPr>
          <p:cNvSpPr txBox="1"/>
          <p:nvPr/>
        </p:nvSpPr>
        <p:spPr>
          <a:xfrm>
            <a:off x="6838942" y="1332255"/>
            <a:ext cx="14124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shutDown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6BC1CD-6E87-0165-CA08-7DED411B8604}"/>
              </a:ext>
            </a:extLst>
          </p:cNvPr>
          <p:cNvSpPr/>
          <p:nvPr/>
        </p:nvSpPr>
        <p:spPr>
          <a:xfrm>
            <a:off x="3099703" y="4223657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Sedan.class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58912A-9B00-0795-0CA7-F72A04F1543B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V="1">
            <a:off x="3940625" y="2694619"/>
            <a:ext cx="2155375" cy="152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C60DA-CE86-6021-3FC3-952FFE88260C}"/>
              </a:ext>
            </a:extLst>
          </p:cNvPr>
          <p:cNvSpPr/>
          <p:nvPr/>
        </p:nvSpPr>
        <p:spPr>
          <a:xfrm>
            <a:off x="7150551" y="4163381"/>
            <a:ext cx="1681843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Truck.class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8B8B7D7-A7CF-0915-6098-AEFEB6F6164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flipH="1" flipV="1">
            <a:off x="6096000" y="2694619"/>
            <a:ext cx="1895473" cy="1468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ACDB5A-0348-6910-12D8-7CA5085BE475}"/>
              </a:ext>
            </a:extLst>
          </p:cNvPr>
          <p:cNvSpPr txBox="1"/>
          <p:nvPr/>
        </p:nvSpPr>
        <p:spPr>
          <a:xfrm>
            <a:off x="6833504" y="1715486"/>
            <a:ext cx="10477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run()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4CB63F-E711-C22C-12E5-B2155F2D27AF}"/>
              </a:ext>
            </a:extLst>
          </p:cNvPr>
          <p:cNvSpPr txBox="1"/>
          <p:nvPr/>
        </p:nvSpPr>
        <p:spPr>
          <a:xfrm>
            <a:off x="4595812" y="5534984"/>
            <a:ext cx="157706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doSunroof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11038B-CBAE-508C-0D80-654A0C530439}"/>
              </a:ext>
            </a:extLst>
          </p:cNvPr>
          <p:cNvSpPr txBox="1"/>
          <p:nvPr/>
        </p:nvSpPr>
        <p:spPr>
          <a:xfrm>
            <a:off x="8645979" y="5449716"/>
            <a:ext cx="157706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dump()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764EB-141D-C708-C83D-A4E037E04627}"/>
              </a:ext>
            </a:extLst>
          </p:cNvPr>
          <p:cNvSpPr txBox="1"/>
          <p:nvPr/>
        </p:nvSpPr>
        <p:spPr>
          <a:xfrm>
            <a:off x="4601250" y="4230763"/>
            <a:ext cx="10477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start()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6A56C-B33C-C549-9867-CC4139BEAC96}"/>
              </a:ext>
            </a:extLst>
          </p:cNvPr>
          <p:cNvSpPr txBox="1"/>
          <p:nvPr/>
        </p:nvSpPr>
        <p:spPr>
          <a:xfrm>
            <a:off x="4601250" y="4613994"/>
            <a:ext cx="14124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shutDown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74E6B5-4A96-3C40-F663-99D5C6E214AA}"/>
              </a:ext>
            </a:extLst>
          </p:cNvPr>
          <p:cNvSpPr txBox="1"/>
          <p:nvPr/>
        </p:nvSpPr>
        <p:spPr>
          <a:xfrm>
            <a:off x="4595812" y="4997225"/>
            <a:ext cx="10477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run()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6BC655-8624-1927-C214-9687DC448D50}"/>
              </a:ext>
            </a:extLst>
          </p:cNvPr>
          <p:cNvSpPr txBox="1"/>
          <p:nvPr/>
        </p:nvSpPr>
        <p:spPr>
          <a:xfrm>
            <a:off x="8651417" y="4156588"/>
            <a:ext cx="10477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start()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35DC2C-C900-615F-36E5-E4D55B36869A}"/>
              </a:ext>
            </a:extLst>
          </p:cNvPr>
          <p:cNvSpPr txBox="1"/>
          <p:nvPr/>
        </p:nvSpPr>
        <p:spPr>
          <a:xfrm>
            <a:off x="8651417" y="4539819"/>
            <a:ext cx="14124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shutDown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067553-3E52-4014-F13A-5EDE45820558}"/>
              </a:ext>
            </a:extLst>
          </p:cNvPr>
          <p:cNvSpPr txBox="1"/>
          <p:nvPr/>
        </p:nvSpPr>
        <p:spPr>
          <a:xfrm>
            <a:off x="8645979" y="4923050"/>
            <a:ext cx="10477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run()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B393AB-E3A0-068D-78FC-4B0E39FF30EB}"/>
              </a:ext>
            </a:extLst>
          </p:cNvPr>
          <p:cNvSpPr txBox="1"/>
          <p:nvPr/>
        </p:nvSpPr>
        <p:spPr>
          <a:xfrm>
            <a:off x="5212896" y="454189"/>
            <a:ext cx="176620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Abstract class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40318D4-46C2-DFEC-B3CD-97CA4D129BFB}"/>
              </a:ext>
            </a:extLst>
          </p:cNvPr>
          <p:cNvCxnSpPr>
            <a:cxnSpLocks/>
            <a:stCxn id="56" idx="1"/>
            <a:endCxn id="48" idx="3"/>
          </p:cNvCxnSpPr>
          <p:nvPr/>
        </p:nvCxnSpPr>
        <p:spPr>
          <a:xfrm flipH="1" flipV="1">
            <a:off x="7881257" y="1900152"/>
            <a:ext cx="1191981" cy="272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74ACC0-9381-81EA-8893-89D289CB4401}"/>
              </a:ext>
            </a:extLst>
          </p:cNvPr>
          <p:cNvSpPr txBox="1"/>
          <p:nvPr/>
        </p:nvSpPr>
        <p:spPr>
          <a:xfrm>
            <a:off x="9073238" y="1849917"/>
            <a:ext cx="229144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코드 정의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Method Signature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7D7CA3-E33B-13E2-EAAA-C77BB9D87ED0}"/>
              </a:ext>
            </a:extLst>
          </p:cNvPr>
          <p:cNvCxnSpPr>
            <a:cxnSpLocks/>
            <a:stCxn id="65" idx="1"/>
            <a:endCxn id="33" idx="3"/>
          </p:cNvCxnSpPr>
          <p:nvPr/>
        </p:nvCxnSpPr>
        <p:spPr>
          <a:xfrm flipH="1">
            <a:off x="6979104" y="466817"/>
            <a:ext cx="1275664" cy="172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502760C-0640-CAC6-6927-2A48C010EA35}"/>
              </a:ext>
            </a:extLst>
          </p:cNvPr>
          <p:cNvSpPr txBox="1"/>
          <p:nvPr/>
        </p:nvSpPr>
        <p:spPr>
          <a:xfrm>
            <a:off x="8254768" y="143651"/>
            <a:ext cx="187779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Stereotype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보조명칭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11FEB9-70D2-75A7-9585-56F1F37F0A8C}"/>
              </a:ext>
            </a:extLst>
          </p:cNvPr>
          <p:cNvSpPr txBox="1"/>
          <p:nvPr/>
        </p:nvSpPr>
        <p:spPr>
          <a:xfrm>
            <a:off x="1041622" y="1346154"/>
            <a:ext cx="255066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추상 클래스</a:t>
            </a:r>
            <a:endParaRPr lang="en-US" altLang="ko-KR" dirty="0"/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인스턴스 생성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endParaRPr lang="en-US" altLang="ko-KR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391007B-D8CE-E18F-DC26-CAC0943B1FF0}"/>
              </a:ext>
            </a:extLst>
          </p:cNvPr>
          <p:cNvCxnSpPr>
            <a:cxnSpLocks/>
            <a:stCxn id="66" idx="3"/>
            <a:endCxn id="33" idx="1"/>
          </p:cNvCxnSpPr>
          <p:nvPr/>
        </p:nvCxnSpPr>
        <p:spPr>
          <a:xfrm flipV="1">
            <a:off x="3592286" y="638855"/>
            <a:ext cx="1620610" cy="1030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547BA4-CC1B-FC6D-332C-BA76E57AA910}"/>
              </a:ext>
            </a:extLst>
          </p:cNvPr>
          <p:cNvSpPr txBox="1"/>
          <p:nvPr/>
        </p:nvSpPr>
        <p:spPr>
          <a:xfrm>
            <a:off x="5223777" y="3641087"/>
            <a:ext cx="192677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Concrete class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D97371-C924-D8F1-DE76-F589B690D259}"/>
              </a:ext>
            </a:extLst>
          </p:cNvPr>
          <p:cNvSpPr txBox="1"/>
          <p:nvPr/>
        </p:nvSpPr>
        <p:spPr>
          <a:xfrm>
            <a:off x="1041622" y="2768172"/>
            <a:ext cx="246017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자체 클래스</a:t>
            </a:r>
            <a:endParaRPr lang="en-US" altLang="ko-KR" dirty="0"/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인스턴스 생성</a:t>
            </a:r>
            <a:r>
              <a:rPr lang="en-US" altLang="ko-KR" dirty="0">
                <a:sym typeface="Wingdings" panose="05000000000000000000" pitchFamily="2" charset="2"/>
              </a:rPr>
              <a:t>O</a:t>
            </a:r>
            <a:endParaRPr lang="en-US" altLang="ko-KR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6AFF536-8E94-6FD7-D023-3D234F77A9D4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3501794" y="3091338"/>
            <a:ext cx="1721983" cy="734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4595E6-DDAC-60CC-0422-689667E19B5A}"/>
              </a:ext>
            </a:extLst>
          </p:cNvPr>
          <p:cNvCxnSpPr>
            <a:cxnSpLocks/>
            <a:stCxn id="79" idx="1"/>
            <a:endCxn id="53" idx="3"/>
          </p:cNvCxnSpPr>
          <p:nvPr/>
        </p:nvCxnSpPr>
        <p:spPr>
          <a:xfrm flipH="1" flipV="1">
            <a:off x="9693732" y="5107716"/>
            <a:ext cx="438827" cy="1198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3C798D1-E1EB-09F4-B520-006F24D13FBD}"/>
              </a:ext>
            </a:extLst>
          </p:cNvPr>
          <p:cNvSpPr txBox="1"/>
          <p:nvPr/>
        </p:nvSpPr>
        <p:spPr>
          <a:xfrm>
            <a:off x="10132559" y="5982706"/>
            <a:ext cx="187779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코드 정의 </a:t>
            </a:r>
            <a:r>
              <a:rPr lang="en-US" altLang="ko-KR" dirty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0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4F42F-7D88-30CC-FC4C-5098AF77D237}"/>
              </a:ext>
            </a:extLst>
          </p:cNvPr>
          <p:cNvSpPr/>
          <p:nvPr/>
        </p:nvSpPr>
        <p:spPr>
          <a:xfrm>
            <a:off x="2046514" y="812170"/>
            <a:ext cx="2732314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7C60DA-CE86-6021-3FC3-952FFE88260C}"/>
              </a:ext>
            </a:extLst>
          </p:cNvPr>
          <p:cNvSpPr/>
          <p:nvPr/>
        </p:nvSpPr>
        <p:spPr>
          <a:xfrm>
            <a:off x="2046514" y="4021867"/>
            <a:ext cx="2732314" cy="174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5219B7-E82B-F97A-114F-0CAF528450DD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flipV="1">
            <a:off x="3412671" y="2553105"/>
            <a:ext cx="0" cy="14687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8CED63-55D9-121A-D61F-CCFE956B9B1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412671" y="2553105"/>
            <a:ext cx="0" cy="18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99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23F220-4E77-F229-4A32-470FFB6631BE}"/>
              </a:ext>
            </a:extLst>
          </p:cNvPr>
          <p:cNvSpPr/>
          <p:nvPr/>
        </p:nvSpPr>
        <p:spPr>
          <a:xfrm>
            <a:off x="1153886" y="522514"/>
            <a:ext cx="9144000" cy="43216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SECTION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DF40E2-5161-FC83-0EAD-77C3F186B6E4}"/>
              </a:ext>
            </a:extLst>
          </p:cNvPr>
          <p:cNvSpPr/>
          <p:nvPr/>
        </p:nvSpPr>
        <p:spPr>
          <a:xfrm>
            <a:off x="1458685" y="1186542"/>
            <a:ext cx="2656115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TRNASACTION(TCL)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5973CE-CA23-EA8C-AD14-08BEE555D385}"/>
              </a:ext>
            </a:extLst>
          </p:cNvPr>
          <p:cNvSpPr/>
          <p:nvPr/>
        </p:nvSpPr>
        <p:spPr>
          <a:xfrm>
            <a:off x="1741715" y="1752599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SQL(DML)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9EB462-ABD5-2BFE-C179-5301E373720D}"/>
              </a:ext>
            </a:extLst>
          </p:cNvPr>
          <p:cNvSpPr/>
          <p:nvPr/>
        </p:nvSpPr>
        <p:spPr>
          <a:xfrm>
            <a:off x="1741714" y="2569027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</a:p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550C5B-8DE1-AA41-C6C0-5AB9BB137595}"/>
              </a:ext>
            </a:extLst>
          </p:cNvPr>
          <p:cNvSpPr/>
          <p:nvPr/>
        </p:nvSpPr>
        <p:spPr>
          <a:xfrm>
            <a:off x="1741713" y="3423556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DA9E66-F26C-E689-4A86-EF3BBABA5ABF}"/>
              </a:ext>
            </a:extLst>
          </p:cNvPr>
          <p:cNvSpPr/>
          <p:nvPr/>
        </p:nvSpPr>
        <p:spPr>
          <a:xfrm>
            <a:off x="4354284" y="1186542"/>
            <a:ext cx="2656115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TRNASACTION(TCL)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1843F1-A5D1-1D12-7285-76C7A2F1DCCF}"/>
              </a:ext>
            </a:extLst>
          </p:cNvPr>
          <p:cNvSpPr/>
          <p:nvPr/>
        </p:nvSpPr>
        <p:spPr>
          <a:xfrm>
            <a:off x="4637314" y="1752599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</a:p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77BEEA-CB93-B483-CB86-22C3002BEEE5}"/>
              </a:ext>
            </a:extLst>
          </p:cNvPr>
          <p:cNvSpPr/>
          <p:nvPr/>
        </p:nvSpPr>
        <p:spPr>
          <a:xfrm>
            <a:off x="4637313" y="2569027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</a:p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75EFBB-B339-6994-1E7E-346830556277}"/>
              </a:ext>
            </a:extLst>
          </p:cNvPr>
          <p:cNvSpPr/>
          <p:nvPr/>
        </p:nvSpPr>
        <p:spPr>
          <a:xfrm>
            <a:off x="4637312" y="3423556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</a:p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031DD7-34F1-8D10-5264-17E3C28B93B1}"/>
              </a:ext>
            </a:extLst>
          </p:cNvPr>
          <p:cNvSpPr/>
          <p:nvPr/>
        </p:nvSpPr>
        <p:spPr>
          <a:xfrm>
            <a:off x="7336970" y="1186542"/>
            <a:ext cx="2656115" cy="323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TRNASACTION(TCL)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E61D9B-527F-12BC-A7CB-A90F79FCA0CB}"/>
              </a:ext>
            </a:extLst>
          </p:cNvPr>
          <p:cNvSpPr/>
          <p:nvPr/>
        </p:nvSpPr>
        <p:spPr>
          <a:xfrm>
            <a:off x="7620000" y="1752599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81F3346-C943-2247-AD1B-5C45C8E9606E}"/>
              </a:ext>
            </a:extLst>
          </p:cNvPr>
          <p:cNvSpPr/>
          <p:nvPr/>
        </p:nvSpPr>
        <p:spPr>
          <a:xfrm>
            <a:off x="7619999" y="2569027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3578550-BD07-22C7-0421-E32C47362D62}"/>
              </a:ext>
            </a:extLst>
          </p:cNvPr>
          <p:cNvSpPr/>
          <p:nvPr/>
        </p:nvSpPr>
        <p:spPr>
          <a:xfrm>
            <a:off x="7619998" y="3423556"/>
            <a:ext cx="2024743" cy="751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2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354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2022-07-26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 지민</cp:lastModifiedBy>
  <cp:revision>70</cp:revision>
  <dcterms:created xsi:type="dcterms:W3CDTF">2022-07-12T09:40:21Z</dcterms:created>
  <dcterms:modified xsi:type="dcterms:W3CDTF">2022-07-26T10:59:10Z</dcterms:modified>
</cp:coreProperties>
</file>