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301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3" r:id="rId39"/>
    <p:sldId id="292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2" r:id="rId48"/>
    <p:sldId id="303" r:id="rId49"/>
    <p:sldId id="305" r:id="rId50"/>
    <p:sldId id="304" r:id="rId5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/>
    <p:restoredTop sz="94719"/>
  </p:normalViewPr>
  <p:slideViewPr>
    <p:cSldViewPr snapToGrid="0">
      <p:cViewPr varScale="1">
        <p:scale>
          <a:sx n="148" d="100"/>
          <a:sy n="148" d="100"/>
        </p:scale>
        <p:origin x="10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9285-B0CD-A849-81C8-31EC078BFB51}" type="datetimeFigureOut">
              <a:rPr kumimoji="1" lang="ko-Kore-KR" altLang="en-US" smtClean="0"/>
              <a:t>2022. 10. 18.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31A4E-D473-3D48-8527-1376D53B2E4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740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9517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0768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204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429BB-80AB-D70F-1AC2-321128E73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8A08A3-D05D-BD67-C287-7A77CD58F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51342-C821-31B9-B08C-E5178208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B6C0E-4181-C7D3-7825-2DAEC2DC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C860D-58D7-4E5C-1D57-BD9B839D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946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40721-30FE-D509-38AD-A79BFD8C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9C8001-D71E-8C8F-A9A3-5C558B66F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44479-A1AA-D274-9BC5-339B7884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5F47F3-37B0-EF59-D1C1-621C8CC9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C5850C-F491-988D-3459-BFBCB3F6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284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057062-1D84-D023-E2DF-85821967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583E27-2C49-4562-C38E-7A248DB5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2E2EF-4300-2AE7-2A57-078D4363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CB01E-46C5-73AF-4F5A-ADD93618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51503-1634-9433-D418-707C119A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485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301F4-FB9D-A621-2447-E2892D28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84F06-F148-E608-F185-FC8647401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DA953-FBEF-F99D-9A03-01432A69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019A5-7379-5DA4-4AA1-CD481DC3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1F647-2612-0082-8145-E3C3B373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92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0843D-835C-0CE4-6813-46A1C9CB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40BE0-B3D2-EE1A-8C13-189D5DFEA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E453D4-0434-CD4B-5331-BDC183BE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8546D9-D5B3-EF20-6AFD-CFEB9401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9948D-8154-B7D0-4C03-D6A21FE1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289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09AE4-0584-2ECD-8955-30FDCA50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AC001-BFA6-B9D4-2F48-0D4B14178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D63E9-1389-A2D4-2E60-AFAAFC5FE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D52C98-D966-7E18-DD64-0E41CDEC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A890C3-28FF-60C7-8F3A-305CD3D4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03F522-97B1-A77F-D5EB-4845617A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887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74B16-8E16-DDE4-020B-623182F5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B30EB-B8B1-8B7B-FD3F-3398D887F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7639E0-6CBE-8F80-30A0-07E5847A5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B05036-E4F3-2FA1-F5BD-B4CDA84EA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4BA08D-AACE-C658-4E80-4841361DF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8112C8-7F55-1952-063F-E3CC4EA2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25FA68-CF91-6604-B266-8BDD72ED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0DE9CD-9D41-F90B-022F-0082D95A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507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D66B1-D743-21A7-33BC-88CB55DC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7A1EA6-5C5C-92C7-826B-A0BB729C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C6F982-F6E9-347D-5760-62B1981C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8CBEAE-F032-B76C-456A-463CC121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54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5BAF7E-BCC2-C00C-CDB0-E3B50CEA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F1655-1730-D9FF-5393-6FE27175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CD88DD-FA49-4F8B-98C7-D6B74A89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733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DFE28-B09A-57E1-C1E9-018FCD0E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2CB68-A366-2284-85E6-0C10EF07D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FBAB1F-2297-C458-0900-22C0E7AC4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25663-E575-9D8E-48FC-44386004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E13192-7EC0-47AE-D0C3-CE60E34B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0BE35-4C2F-449F-0A0C-E547C027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706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3A6EA-84B9-22BC-4063-96E9AC78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D356B1-0052-6BDB-3F6D-9475A34F3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F12E53-4998-2BA6-20EC-97E369227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AC7072-71C5-21EF-ABED-FDADF1FE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D3747A-808E-AAAC-A378-4784191B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AEC484-E014-FE69-4633-BC7E832A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960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7E0CA1-9665-A3D3-F138-3F3369F8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CAFD7-9181-265F-10FC-BCBE310F5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B02A3-CE19-0BDA-E5A0-71AD06B3F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37D13-2EC9-6E43-941A-57BBEAD71055}" type="datetimeFigureOut">
              <a:rPr kumimoji="1" lang="ko-Kore-KR" altLang="en-US" smtClean="0"/>
              <a:t>2022. 10. 18.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F51BD-B6DC-B1DF-437A-21DDCF1C1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B0B7A-F281-4409-C715-FF7C805BA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942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user1@test.co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C70DC-E9CC-CBB8-85C0-D91C6C595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2022.</a:t>
            </a:r>
            <a:r>
              <a:rPr kumimoji="1" lang="en-US" altLang="ko-KR" dirty="0"/>
              <a:t>10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11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4F72AF-E0E6-E8F6-A714-2C931D570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비트캠프</a:t>
            </a:r>
          </a:p>
        </p:txBody>
      </p:sp>
    </p:spTree>
    <p:extLst>
      <p:ext uri="{BB962C8B-B14F-4D97-AF65-F5344CB8AC3E}">
        <p14:creationId xmlns:p14="http://schemas.microsoft.com/office/powerpoint/2010/main" val="161449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R" sz="2800" b="1" dirty="0" err="1"/>
              <a:t>HTTPServlet</a:t>
            </a:r>
            <a:r>
              <a:rPr kumimoji="1" lang="en-US" altLang="ko-KR" sz="2800" b="1" dirty="0"/>
              <a:t> </a:t>
            </a:r>
            <a:r>
              <a:rPr kumimoji="1" lang="ko-KR" altLang="en-US" sz="2800" b="1" dirty="0"/>
              <a:t>클래스와 </a:t>
            </a:r>
            <a:r>
              <a:rPr kumimoji="1" lang="en-US" altLang="ko-KR" sz="2800" b="1" dirty="0"/>
              <a:t>GET/POST </a:t>
            </a:r>
            <a:r>
              <a:rPr kumimoji="1" lang="ko-KR" altLang="en-US" sz="2800" b="1" dirty="0"/>
              <a:t>요청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C421B7-7284-1E01-DAC5-3D74CBA5E5AE}"/>
              </a:ext>
            </a:extLst>
          </p:cNvPr>
          <p:cNvSpPr/>
          <p:nvPr/>
        </p:nvSpPr>
        <p:spPr>
          <a:xfrm>
            <a:off x="462455" y="116664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3BD90F-C0F4-060B-3292-C057E24C5FB5}"/>
              </a:ext>
            </a:extLst>
          </p:cNvPr>
          <p:cNvSpPr/>
          <p:nvPr/>
        </p:nvSpPr>
        <p:spPr>
          <a:xfrm>
            <a:off x="3379075" y="1166649"/>
            <a:ext cx="2023241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 Container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990161-7825-4C68-5C6B-F316E6C4A648}"/>
              </a:ext>
            </a:extLst>
          </p:cNvPr>
          <p:cNvSpPr/>
          <p:nvPr/>
        </p:nvSpPr>
        <p:spPr>
          <a:xfrm>
            <a:off x="6789686" y="116664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MyServlet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456144-4B6E-143E-A576-BC0AEEEC0109}"/>
              </a:ext>
            </a:extLst>
          </p:cNvPr>
          <p:cNvSpPr/>
          <p:nvPr/>
        </p:nvSpPr>
        <p:spPr>
          <a:xfrm>
            <a:off x="9664262" y="1166648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HttpServlet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F2DAA764-8972-B3C4-5246-A38B342E0D9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161393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1516B79-E609-FBFC-5E92-86577BC5D6E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390696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0D1F8E1D-AFA9-2E9D-3412-026FE5EE7E6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488624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DD5D89D-D280-031F-1BF7-DBF461D1EED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8187562" y="1487214"/>
            <a:ext cx="14767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852390-CB37-F8A0-141B-7B6CA0566AF4}"/>
              </a:ext>
            </a:extLst>
          </p:cNvPr>
          <p:cNvSpPr/>
          <p:nvPr/>
        </p:nvSpPr>
        <p:spPr>
          <a:xfrm>
            <a:off x="8702565" y="2990192"/>
            <a:ext cx="3237181" cy="641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service(</a:t>
            </a:r>
            <a:r>
              <a:rPr kumimoji="1" lang="en-US" altLang="ko-Kore-KR" dirty="0" err="1"/>
              <a:t>HttpServletRequest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HttpServletResponse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B646CA-15F1-25E8-5140-F9E60DCB9A09}"/>
              </a:ext>
            </a:extLst>
          </p:cNvPr>
          <p:cNvSpPr/>
          <p:nvPr/>
        </p:nvSpPr>
        <p:spPr>
          <a:xfrm>
            <a:off x="8702564" y="4719144"/>
            <a:ext cx="3237181" cy="641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</a:t>
            </a:r>
            <a:r>
              <a:rPr kumimoji="1" lang="en-US" altLang="ko-Kore-KR"/>
              <a:t>ervice</a:t>
            </a:r>
            <a:r>
              <a:rPr kumimoji="1" lang="en-US" altLang="ko-Kore-KR" dirty="0"/>
              <a:t>(</a:t>
            </a:r>
            <a:r>
              <a:rPr kumimoji="1" lang="en-US" altLang="ko-Kore-KR" dirty="0" err="1"/>
              <a:t>HttpServletRequest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HttpServletResponse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02C819-0037-24AD-4479-DBD9F3B65FB4}"/>
              </a:ext>
            </a:extLst>
          </p:cNvPr>
          <p:cNvSpPr/>
          <p:nvPr/>
        </p:nvSpPr>
        <p:spPr>
          <a:xfrm>
            <a:off x="10668000" y="3767957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doGet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2EA839-4CAA-3EE2-8867-ACA8D30FB111}"/>
              </a:ext>
            </a:extLst>
          </p:cNvPr>
          <p:cNvSpPr/>
          <p:nvPr/>
        </p:nvSpPr>
        <p:spPr>
          <a:xfrm>
            <a:off x="10668000" y="549690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doPost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2C76EE1-2E3D-5858-0DF6-51235853C1C5}"/>
              </a:ext>
            </a:extLst>
          </p:cNvPr>
          <p:cNvCxnSpPr/>
          <p:nvPr/>
        </p:nvCxnSpPr>
        <p:spPr>
          <a:xfrm>
            <a:off x="1161393" y="2364834"/>
            <a:ext cx="3229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A28885D-9D0A-38D0-CF86-32CC6E89AB90}"/>
              </a:ext>
            </a:extLst>
          </p:cNvPr>
          <p:cNvCxnSpPr>
            <a:cxnSpLocks/>
          </p:cNvCxnSpPr>
          <p:nvPr/>
        </p:nvCxnSpPr>
        <p:spPr>
          <a:xfrm>
            <a:off x="4390695" y="2779992"/>
            <a:ext cx="3097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F5C9312-4E8E-ED64-EBA2-A9609A9EA2D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88624" y="3310757"/>
            <a:ext cx="1213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DC768B-5F1C-5048-BD02-05CC314A2A51}"/>
              </a:ext>
            </a:extLst>
          </p:cNvPr>
          <p:cNvCxnSpPr/>
          <p:nvPr/>
        </p:nvCxnSpPr>
        <p:spPr>
          <a:xfrm>
            <a:off x="1161393" y="4120058"/>
            <a:ext cx="3229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D7A1F1B-1D93-8F92-8767-32A6EB44977D}"/>
              </a:ext>
            </a:extLst>
          </p:cNvPr>
          <p:cNvCxnSpPr>
            <a:cxnSpLocks/>
          </p:cNvCxnSpPr>
          <p:nvPr/>
        </p:nvCxnSpPr>
        <p:spPr>
          <a:xfrm>
            <a:off x="4390695" y="4535216"/>
            <a:ext cx="3097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C2772DE-1DE3-A9F3-D422-F4C03663B3AD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7488624" y="5039710"/>
            <a:ext cx="1213940" cy="26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EFF3BFF2-84F0-376A-C242-F9A81E425C1C}"/>
              </a:ext>
            </a:extLst>
          </p:cNvPr>
          <p:cNvCxnSpPr>
            <a:stCxn id="22" idx="2"/>
            <a:endCxn id="24" idx="1"/>
          </p:cNvCxnSpPr>
          <p:nvPr/>
        </p:nvCxnSpPr>
        <p:spPr>
          <a:xfrm rot="16200000" flipH="1">
            <a:off x="10265978" y="3686501"/>
            <a:ext cx="457200" cy="3468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DDBBF28C-44C0-47EC-C621-03DA657B8D41}"/>
              </a:ext>
            </a:extLst>
          </p:cNvPr>
          <p:cNvCxnSpPr>
            <a:cxnSpLocks/>
            <a:stCxn id="23" idx="2"/>
            <a:endCxn id="25" idx="1"/>
          </p:cNvCxnSpPr>
          <p:nvPr/>
        </p:nvCxnSpPr>
        <p:spPr>
          <a:xfrm rot="16200000" flipH="1">
            <a:off x="10265977" y="5415452"/>
            <a:ext cx="457200" cy="3468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24650D-F002-C112-E513-D33DAF4949B7}"/>
              </a:ext>
            </a:extLst>
          </p:cNvPr>
          <p:cNvSpPr/>
          <p:nvPr/>
        </p:nvSpPr>
        <p:spPr>
          <a:xfrm>
            <a:off x="2121336" y="222206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GET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8C7ED7-A9B0-C233-C30D-ACD63DAA8179}"/>
              </a:ext>
            </a:extLst>
          </p:cNvPr>
          <p:cNvSpPr/>
          <p:nvPr/>
        </p:nvSpPr>
        <p:spPr>
          <a:xfrm>
            <a:off x="2123749" y="3977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POST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FA3C199-D155-A034-FC5B-82B818D08A90}"/>
              </a:ext>
            </a:extLst>
          </p:cNvPr>
          <p:cNvSpPr/>
          <p:nvPr/>
        </p:nvSpPr>
        <p:spPr>
          <a:xfrm>
            <a:off x="4935923" y="2575034"/>
            <a:ext cx="2106447" cy="415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service(</a:t>
            </a:r>
            <a:r>
              <a:rPr kumimoji="1" lang="en-US" altLang="ko-Kore-KR" sz="1200" dirty="0" err="1"/>
              <a:t>ServletRequest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ServletResponse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20A8987-3A2D-B37F-6FCB-4BB0E3559A31}"/>
              </a:ext>
            </a:extLst>
          </p:cNvPr>
          <p:cNvSpPr/>
          <p:nvPr/>
        </p:nvSpPr>
        <p:spPr>
          <a:xfrm>
            <a:off x="4935923" y="4332890"/>
            <a:ext cx="2106447" cy="415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service(</a:t>
            </a:r>
            <a:r>
              <a:rPr kumimoji="1" lang="en-US" altLang="ko-Kore-KR" sz="1200" dirty="0" err="1"/>
              <a:t>ServletRequest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ServletResponse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4745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00BD52-64D8-B9F4-13B2-CBE12B39F9DD}"/>
              </a:ext>
            </a:extLst>
          </p:cNvPr>
          <p:cNvSpPr/>
          <p:nvPr/>
        </p:nvSpPr>
        <p:spPr>
          <a:xfrm>
            <a:off x="882869" y="2102069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596BD1-A545-3E64-12C7-6394DAAEDC1A}"/>
              </a:ext>
            </a:extLst>
          </p:cNvPr>
          <p:cNvSpPr/>
          <p:nvPr/>
        </p:nvSpPr>
        <p:spPr>
          <a:xfrm>
            <a:off x="9821917" y="2102068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7FED11-2516-833D-C7F7-1F30CA26BB48}"/>
              </a:ext>
            </a:extLst>
          </p:cNvPr>
          <p:cNvSpPr/>
          <p:nvPr/>
        </p:nvSpPr>
        <p:spPr>
          <a:xfrm>
            <a:off x="5352393" y="2102068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Proxy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FC1D39B-D771-51D7-5D40-D8097427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Proxy server</a:t>
            </a:r>
            <a:endParaRPr kumimoji="1" lang="ko-Kore-KR" altLang="en-US" sz="2800" b="1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26F31DF0-6C3B-ED76-F983-ECB00ED6131A}"/>
              </a:ext>
            </a:extLst>
          </p:cNvPr>
          <p:cNvCxnSpPr>
            <a:stCxn id="4" idx="0"/>
            <a:endCxn id="6" idx="0"/>
          </p:cNvCxnSpPr>
          <p:nvPr/>
        </p:nvCxnSpPr>
        <p:spPr>
          <a:xfrm rot="5400000" flipH="1" flipV="1">
            <a:off x="3758762" y="-132693"/>
            <a:ext cx="1" cy="446952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19190EE8-BD71-0086-969B-E35BA6E76B70}"/>
              </a:ext>
            </a:extLst>
          </p:cNvPr>
          <p:cNvCxnSpPr>
            <a:cxnSpLocks/>
            <a:stCxn id="6" idx="0"/>
            <a:endCxn id="5" idx="0"/>
          </p:cNvCxnSpPr>
          <p:nvPr/>
        </p:nvCxnSpPr>
        <p:spPr>
          <a:xfrm rot="5400000" flipH="1" flipV="1">
            <a:off x="8228286" y="-132694"/>
            <a:ext cx="12700" cy="446952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94F0236-C09D-8A78-3C67-3A6E957A5505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5993524" y="3174123"/>
            <a:ext cx="0" cy="806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3CE44D5-E644-9322-701C-6AC516F53C1F}"/>
              </a:ext>
            </a:extLst>
          </p:cNvPr>
          <p:cNvCxnSpPr>
            <a:cxnSpLocks/>
            <a:stCxn id="5" idx="2"/>
            <a:endCxn id="6" idx="2"/>
          </p:cNvCxnSpPr>
          <p:nvPr/>
        </p:nvCxnSpPr>
        <p:spPr>
          <a:xfrm rot="5400000">
            <a:off x="8228286" y="939361"/>
            <a:ext cx="12700" cy="446952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F879D25C-BF44-AFC6-EA46-102BFFC3EE3B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3758762" y="939361"/>
            <a:ext cx="1" cy="446952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A99635-2FCF-5630-1DDD-7D26879BEE8E}"/>
              </a:ext>
            </a:extLst>
          </p:cNvPr>
          <p:cNvSpPr/>
          <p:nvPr/>
        </p:nvSpPr>
        <p:spPr>
          <a:xfrm>
            <a:off x="3256673" y="17236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A650041-80F7-4985-2582-A57261812FB0}"/>
              </a:ext>
            </a:extLst>
          </p:cNvPr>
          <p:cNvSpPr/>
          <p:nvPr/>
        </p:nvSpPr>
        <p:spPr>
          <a:xfrm>
            <a:off x="7931151" y="17236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</a:t>
            </a:r>
            <a:r>
              <a:rPr kumimoji="1" lang="en-US" altLang="ko-Kore-KR" sz="1200" dirty="0"/>
              <a:t>.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F10381-D708-3D7E-C4D9-584BF6D0B697}"/>
              </a:ext>
            </a:extLst>
          </p:cNvPr>
          <p:cNvSpPr/>
          <p:nvPr/>
        </p:nvSpPr>
        <p:spPr>
          <a:xfrm>
            <a:off x="7931151" y="322601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</a:t>
            </a:r>
            <a:r>
              <a:rPr kumimoji="1" lang="en-US" altLang="ko-Kore-KR" sz="1200" dirty="0"/>
              <a:t>.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0A3A13E-072F-F9D5-7517-C48E002D835E}"/>
              </a:ext>
            </a:extLst>
          </p:cNvPr>
          <p:cNvSpPr/>
          <p:nvPr/>
        </p:nvSpPr>
        <p:spPr>
          <a:xfrm>
            <a:off x="3256673" y="324594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응답</a:t>
            </a:r>
            <a:endParaRPr kumimoji="1" lang="ko-Kore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598848-806B-DA4F-D2C8-ADC026AF76DD}"/>
              </a:ext>
            </a:extLst>
          </p:cNvPr>
          <p:cNvSpPr/>
          <p:nvPr/>
        </p:nvSpPr>
        <p:spPr>
          <a:xfrm>
            <a:off x="5235685" y="3980582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kumimoji="1" lang="ko-KR" altLang="en-US" sz="1200" dirty="0"/>
              <a:t>요청 정보 기록</a:t>
            </a:r>
            <a:endParaRPr kumimoji="1" lang="en-US" altLang="ko-KR" sz="1200" dirty="0"/>
          </a:p>
          <a:p>
            <a:pPr marL="171450" indent="-171450" algn="ctr">
              <a:buFontTx/>
              <a:buChar char="-"/>
            </a:pPr>
            <a:r>
              <a:rPr kumimoji="1" lang="ko-Kore-KR" altLang="en-US" sz="1200" dirty="0"/>
              <a:t>응답</a:t>
            </a:r>
            <a:r>
              <a:rPr kumimoji="1" lang="ko-KR" altLang="en-US" sz="1200" dirty="0"/>
              <a:t> 정보 기록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3379DC-120C-30E1-D5BD-3ABB1F560CAA}"/>
              </a:ext>
            </a:extLst>
          </p:cNvPr>
          <p:cNvSpPr/>
          <p:nvPr/>
        </p:nvSpPr>
        <p:spPr>
          <a:xfrm>
            <a:off x="7048719" y="4064550"/>
            <a:ext cx="4975115" cy="476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 Client</a:t>
            </a:r>
            <a:r>
              <a:rPr kumimoji="1" lang="ko-Kore-KR" altLang="en-US" sz="1200" dirty="0"/>
              <a:t>와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Http Server </a:t>
            </a:r>
            <a:r>
              <a:rPr kumimoji="1" lang="ko-KR" altLang="en-US" sz="1200" dirty="0"/>
              <a:t>사이의 통신을 </a:t>
            </a:r>
            <a:r>
              <a:rPr kumimoji="1" lang="en-US" altLang="ko-KR" sz="1200" b="1" dirty="0"/>
              <a:t>Monitoring</a:t>
            </a:r>
            <a:endParaRPr kumimoji="1" lang="ko-Kore-KR" altLang="en-US" sz="12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68E8072-16E7-79B3-29A5-13F665C1F7BA}"/>
              </a:ext>
            </a:extLst>
          </p:cNvPr>
          <p:cNvSpPr/>
          <p:nvPr/>
        </p:nvSpPr>
        <p:spPr>
          <a:xfrm>
            <a:off x="5235684" y="4787041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Inbound/Outbound</a:t>
            </a:r>
          </a:p>
          <a:p>
            <a:pPr algn="ctr"/>
            <a:r>
              <a:rPr kumimoji="1" lang="ko-KR" altLang="en-US" sz="1200" dirty="0"/>
              <a:t>통제</a:t>
            </a:r>
            <a:endParaRPr kumimoji="1" lang="ko-Kore-KR" altLang="en-US" sz="1200" dirty="0"/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77418E57-DACF-E062-E0CC-CC4302870CD0}"/>
              </a:ext>
            </a:extLst>
          </p:cNvPr>
          <p:cNvCxnSpPr>
            <a:stCxn id="26" idx="3"/>
            <a:endCxn id="31" idx="1"/>
          </p:cNvCxnSpPr>
          <p:nvPr/>
        </p:nvCxnSpPr>
        <p:spPr>
          <a:xfrm flipV="1">
            <a:off x="6751362" y="4302565"/>
            <a:ext cx="297357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22914F2-51B7-AE3C-4567-FFE2E4A50ED5}"/>
              </a:ext>
            </a:extLst>
          </p:cNvPr>
          <p:cNvSpPr/>
          <p:nvPr/>
        </p:nvSpPr>
        <p:spPr>
          <a:xfrm>
            <a:off x="5242035" y="5648046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Cache </a:t>
            </a:r>
            <a:r>
              <a:rPr kumimoji="1" lang="ko-KR" altLang="en-US" sz="1200" dirty="0"/>
              <a:t>기능 제공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4113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542017" y="2564798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256191" cy="92481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5.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[U] 73">
            <a:extLst>
              <a:ext uri="{FF2B5EF4-FFF2-40B4-BE49-F238E27FC236}">
                <a16:creationId xmlns:a16="http://schemas.microsoft.com/office/drawing/2014/main" id="{45795DC6-A349-F701-AB5D-4D1709C5C962}"/>
              </a:ext>
            </a:extLst>
          </p:cNvPr>
          <p:cNvCxnSpPr>
            <a:stCxn id="19" idx="2"/>
            <a:endCxn id="4" idx="2"/>
          </p:cNvCxnSpPr>
          <p:nvPr/>
        </p:nvCxnSpPr>
        <p:spPr>
          <a:xfrm rot="5400000" flipH="1">
            <a:off x="5507288" y="-787923"/>
            <a:ext cx="1384355" cy="6328763"/>
          </a:xfrm>
          <a:prstGeom prst="curvedConnector3">
            <a:avLst>
              <a:gd name="adj1" fmla="val -1651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6104101" y="3180938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</a:t>
            </a:r>
            <a:r>
              <a:rPr kumimoji="1" lang="ko-Kore-KR" altLang="en-US" sz="1200" dirty="0"/>
              <a:t>리턴</a:t>
            </a:r>
          </a:p>
        </p:txBody>
      </p:sp>
    </p:spTree>
    <p:extLst>
      <p:ext uri="{BB962C8B-B14F-4D97-AF65-F5344CB8AC3E}">
        <p14:creationId xmlns:p14="http://schemas.microsoft.com/office/powerpoint/2010/main" val="2964417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FB35E3-5448-0207-3A1C-BA00610EF91F}"/>
              </a:ext>
            </a:extLst>
          </p:cNvPr>
          <p:cNvSpPr/>
          <p:nvPr/>
        </p:nvSpPr>
        <p:spPr>
          <a:xfrm>
            <a:off x="2682108" y="3384332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87D354-C729-901B-15CB-E4003A1E22E5}"/>
              </a:ext>
            </a:extLst>
          </p:cNvPr>
          <p:cNvSpPr/>
          <p:nvPr/>
        </p:nvSpPr>
        <p:spPr>
          <a:xfrm>
            <a:off x="5738429" y="338433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145EE5D-6885-BE99-42DE-C1C7B7CF1090}"/>
              </a:ext>
            </a:extLst>
          </p:cNvPr>
          <p:cNvSpPr/>
          <p:nvPr/>
        </p:nvSpPr>
        <p:spPr>
          <a:xfrm>
            <a:off x="2682107" y="5511803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8E2299-2559-9072-165C-EFBE2D93E090}"/>
              </a:ext>
            </a:extLst>
          </p:cNvPr>
          <p:cNvSpPr/>
          <p:nvPr/>
        </p:nvSpPr>
        <p:spPr>
          <a:xfrm>
            <a:off x="5738427" y="5511803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app-board-files</a:t>
            </a:r>
            <a:endParaRPr kumimoji="1" lang="ko-Kore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1D54F46-E4CB-44A5-18CE-3207042850FC}"/>
              </a:ext>
            </a:extLst>
          </p:cNvPr>
          <p:cNvCxnSpPr>
            <a:cxnSpLocks/>
            <a:stCxn id="29" idx="1"/>
            <a:endCxn id="26" idx="3"/>
          </p:cNvCxnSpPr>
          <p:nvPr/>
        </p:nvCxnSpPr>
        <p:spPr>
          <a:xfrm flipH="1">
            <a:off x="4248587" y="3683876"/>
            <a:ext cx="148984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7B9DF4B-CE59-12DD-C9B6-5B2BED8AD54C}"/>
              </a:ext>
            </a:extLst>
          </p:cNvPr>
          <p:cNvCxnSpPr>
            <a:cxnSpLocks/>
            <a:stCxn id="32" idx="1"/>
            <a:endCxn id="30" idx="3"/>
          </p:cNvCxnSpPr>
          <p:nvPr/>
        </p:nvCxnSpPr>
        <p:spPr>
          <a:xfrm flipH="1">
            <a:off x="4248586" y="5811348"/>
            <a:ext cx="14898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147B8C6-6AB8-ADE7-6D2C-DFE0ABEFAE1F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 flipH="1">
            <a:off x="3465347" y="3983421"/>
            <a:ext cx="1" cy="1528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다이아몬드 41">
            <a:extLst>
              <a:ext uri="{FF2B5EF4-FFF2-40B4-BE49-F238E27FC236}">
                <a16:creationId xmlns:a16="http://schemas.microsoft.com/office/drawing/2014/main" id="{09A5AA43-4D76-FBEE-1188-3E6783A0D7B0}"/>
              </a:ext>
            </a:extLst>
          </p:cNvPr>
          <p:cNvSpPr/>
          <p:nvPr/>
        </p:nvSpPr>
        <p:spPr>
          <a:xfrm>
            <a:off x="3360243" y="3967655"/>
            <a:ext cx="210207" cy="21020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9CD9049-3367-6756-F70E-9D3A0D980CF3}"/>
              </a:ext>
            </a:extLst>
          </p:cNvPr>
          <p:cNvSpPr/>
          <p:nvPr/>
        </p:nvSpPr>
        <p:spPr>
          <a:xfrm>
            <a:off x="2682105" y="1556403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17DD0C8-0139-ACEA-6E57-A63C84A3A2D0}"/>
              </a:ext>
            </a:extLst>
          </p:cNvPr>
          <p:cNvCxnSpPr>
            <a:cxnSpLocks/>
            <a:stCxn id="26" idx="0"/>
            <a:endCxn id="43" idx="2"/>
          </p:cNvCxnSpPr>
          <p:nvPr/>
        </p:nvCxnSpPr>
        <p:spPr>
          <a:xfrm flipH="1" flipV="1">
            <a:off x="3465345" y="2155492"/>
            <a:ext cx="3" cy="1228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다이아몬드 45">
            <a:extLst>
              <a:ext uri="{FF2B5EF4-FFF2-40B4-BE49-F238E27FC236}">
                <a16:creationId xmlns:a16="http://schemas.microsoft.com/office/drawing/2014/main" id="{55EBBF4F-E5E4-6A62-3563-AA26547ECEBD}"/>
              </a:ext>
            </a:extLst>
          </p:cNvPr>
          <p:cNvSpPr/>
          <p:nvPr/>
        </p:nvSpPr>
        <p:spPr>
          <a:xfrm>
            <a:off x="3360243" y="3174995"/>
            <a:ext cx="210207" cy="21020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619316F-C34D-2907-C1DC-1F0C00CE3551}"/>
              </a:ext>
            </a:extLst>
          </p:cNvPr>
          <p:cNvSpPr/>
          <p:nvPr/>
        </p:nvSpPr>
        <p:spPr>
          <a:xfrm>
            <a:off x="5738427" y="1545885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app-member</a:t>
            </a:r>
            <a:endParaRPr kumimoji="1" lang="ko-Kore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12B931E-1925-6794-071B-083CD22719EE}"/>
              </a:ext>
            </a:extLst>
          </p:cNvPr>
          <p:cNvCxnSpPr>
            <a:cxnSpLocks/>
            <a:stCxn id="48" idx="1"/>
            <a:endCxn id="43" idx="3"/>
          </p:cNvCxnSpPr>
          <p:nvPr/>
        </p:nvCxnSpPr>
        <p:spPr>
          <a:xfrm flipH="1">
            <a:off x="4248584" y="1845430"/>
            <a:ext cx="1489843" cy="10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882D69F-E52B-E53A-669A-BDBC7B490421}"/>
              </a:ext>
            </a:extLst>
          </p:cNvPr>
          <p:cNvSpPr/>
          <p:nvPr/>
        </p:nvSpPr>
        <p:spPr>
          <a:xfrm>
            <a:off x="3746495" y="232760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writer</a:t>
            </a:r>
            <a:endParaRPr kumimoji="1" lang="ko-Kore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BD0D31B-C817-008E-291D-F65532E7CBD0}"/>
              </a:ext>
            </a:extLst>
          </p:cNvPr>
          <p:cNvSpPr/>
          <p:nvPr/>
        </p:nvSpPr>
        <p:spPr>
          <a:xfrm>
            <a:off x="3746492" y="507650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files</a:t>
            </a:r>
            <a:endParaRPr kumimoji="1" lang="ko-Kore-KR" altLang="en-US" sz="1200" dirty="0"/>
          </a:p>
        </p:txBody>
      </p: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FA66C4F9-5F5A-9308-B2ED-F88203E45AC1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 flipH="1">
            <a:off x="6852524" y="3983420"/>
            <a:ext cx="2" cy="15283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EF16959B-E280-9D9D-05B8-7488072E4375}"/>
              </a:ext>
            </a:extLst>
          </p:cNvPr>
          <p:cNvCxnSpPr>
            <a:cxnSpLocks/>
            <a:stCxn id="48" idx="2"/>
            <a:endCxn id="29" idx="0"/>
          </p:cNvCxnSpPr>
          <p:nvPr/>
        </p:nvCxnSpPr>
        <p:spPr>
          <a:xfrm>
            <a:off x="6852524" y="2144974"/>
            <a:ext cx="2" cy="1239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135EBF50-18B1-2772-EB6F-BC74E6BB3858}"/>
              </a:ext>
            </a:extLst>
          </p:cNvPr>
          <p:cNvCxnSpPr/>
          <p:nvPr/>
        </p:nvCxnSpPr>
        <p:spPr>
          <a:xfrm>
            <a:off x="6742164" y="3174995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9310C07D-BB27-8F8D-690E-8C3DEF0C3F66}"/>
              </a:ext>
            </a:extLst>
          </p:cNvPr>
          <p:cNvCxnSpPr>
            <a:cxnSpLocks/>
          </p:cNvCxnSpPr>
          <p:nvPr/>
        </p:nvCxnSpPr>
        <p:spPr>
          <a:xfrm>
            <a:off x="6852522" y="3174995"/>
            <a:ext cx="110359" cy="2093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ECD14983-0061-6B2A-3B52-C65D5CA7E221}"/>
              </a:ext>
            </a:extLst>
          </p:cNvPr>
          <p:cNvCxnSpPr>
            <a:cxnSpLocks/>
          </p:cNvCxnSpPr>
          <p:nvPr/>
        </p:nvCxnSpPr>
        <p:spPr>
          <a:xfrm flipH="1">
            <a:off x="6742164" y="3174994"/>
            <a:ext cx="110359" cy="2093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736F4E74-5C1D-0B79-A4D2-D465A32A6EA4}"/>
              </a:ext>
            </a:extLst>
          </p:cNvPr>
          <p:cNvCxnSpPr/>
          <p:nvPr/>
        </p:nvCxnSpPr>
        <p:spPr>
          <a:xfrm>
            <a:off x="6742164" y="2291689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7D2714B4-CB04-2AB0-1B43-F63C4C75CFDB}"/>
              </a:ext>
            </a:extLst>
          </p:cNvPr>
          <p:cNvSpPr/>
          <p:nvPr/>
        </p:nvSpPr>
        <p:spPr>
          <a:xfrm>
            <a:off x="6742149" y="2961112"/>
            <a:ext cx="220717" cy="2138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B98DDBF1-FC38-145A-AB24-E386B2F09054}"/>
              </a:ext>
            </a:extLst>
          </p:cNvPr>
          <p:cNvCxnSpPr/>
          <p:nvPr/>
        </p:nvCxnSpPr>
        <p:spPr>
          <a:xfrm>
            <a:off x="6752466" y="5367719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43DB6B7A-FEA3-9824-CF8C-63F0E7815EE4}"/>
              </a:ext>
            </a:extLst>
          </p:cNvPr>
          <p:cNvCxnSpPr>
            <a:cxnSpLocks/>
          </p:cNvCxnSpPr>
          <p:nvPr/>
        </p:nvCxnSpPr>
        <p:spPr>
          <a:xfrm>
            <a:off x="6852536" y="5329719"/>
            <a:ext cx="110359" cy="2093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D4B1008A-2897-D2C7-4725-85D1A1D954AB}"/>
              </a:ext>
            </a:extLst>
          </p:cNvPr>
          <p:cNvCxnSpPr>
            <a:cxnSpLocks/>
          </p:cNvCxnSpPr>
          <p:nvPr/>
        </p:nvCxnSpPr>
        <p:spPr>
          <a:xfrm flipH="1">
            <a:off x="6742178" y="5329718"/>
            <a:ext cx="110359" cy="2093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[R] 83">
            <a:extLst>
              <a:ext uri="{FF2B5EF4-FFF2-40B4-BE49-F238E27FC236}">
                <a16:creationId xmlns:a16="http://schemas.microsoft.com/office/drawing/2014/main" id="{D4F9D0C8-C806-A830-06CB-7235D0EA21F9}"/>
              </a:ext>
            </a:extLst>
          </p:cNvPr>
          <p:cNvCxnSpPr/>
          <p:nvPr/>
        </p:nvCxnSpPr>
        <p:spPr>
          <a:xfrm>
            <a:off x="6752466" y="4177862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07415ADB-6AED-AF2F-2B04-617C83647872}"/>
              </a:ext>
            </a:extLst>
          </p:cNvPr>
          <p:cNvSpPr/>
          <p:nvPr/>
        </p:nvSpPr>
        <p:spPr>
          <a:xfrm>
            <a:off x="6742163" y="5115836"/>
            <a:ext cx="220717" cy="2138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7818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8497D8-E364-EA0A-9F3F-A8EC14A1E556}"/>
              </a:ext>
            </a:extLst>
          </p:cNvPr>
          <p:cNvSpPr/>
          <p:nvPr/>
        </p:nvSpPr>
        <p:spPr>
          <a:xfrm>
            <a:off x="1219200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CFAFE9-4563-5756-9FB2-526C71CA54BC}"/>
              </a:ext>
            </a:extLst>
          </p:cNvPr>
          <p:cNvSpPr/>
          <p:nvPr/>
        </p:nvSpPr>
        <p:spPr>
          <a:xfrm>
            <a:off x="6206358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13ACD1-88D1-E48F-7E69-65EDF7F47190}"/>
              </a:ext>
            </a:extLst>
          </p:cNvPr>
          <p:cNvSpPr/>
          <p:nvPr/>
        </p:nvSpPr>
        <p:spPr>
          <a:xfrm>
            <a:off x="6206358" y="2716924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7A0136-BC5E-444D-CCE1-44FC95D85AE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16166" y="1576552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9A47B1B-6F8C-A1CB-2EED-3FD535500D1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216166" y="1576552"/>
            <a:ext cx="2990192" cy="1550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E7076-6ECF-B05A-7377-E4840FC1DEE3}"/>
              </a:ext>
            </a:extLst>
          </p:cNvPr>
          <p:cNvSpPr/>
          <p:nvPr/>
        </p:nvSpPr>
        <p:spPr>
          <a:xfrm>
            <a:off x="3462716" y="139831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EE19D3-ECBB-A570-01C0-C154F5479956}"/>
              </a:ext>
            </a:extLst>
          </p:cNvPr>
          <p:cNvSpPr/>
          <p:nvPr/>
        </p:nvSpPr>
        <p:spPr>
          <a:xfrm>
            <a:off x="3462716" y="1843690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0CB3B51-3AF9-3765-C475-696B078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DAO</a:t>
            </a:r>
            <a:r>
              <a:rPr kumimoji="1" lang="ko-Kore-KR" altLang="en-US" sz="2800" b="1" dirty="0"/>
              <a:t>와</a:t>
            </a:r>
            <a:r>
              <a:rPr kumimoji="1" lang="ko-KR" altLang="en-US" sz="2800" b="1" dirty="0"/>
              <a:t> 테이블</a:t>
            </a:r>
            <a:endParaRPr kumimoji="1" lang="ko-Kore-KR" altLang="en-US" sz="2800" b="1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8B877A0-10A3-A18A-36B8-563A6F8E7358}"/>
              </a:ext>
            </a:extLst>
          </p:cNvPr>
          <p:cNvSpPr txBox="1">
            <a:spLocks/>
          </p:cNvSpPr>
          <p:nvPr/>
        </p:nvSpPr>
        <p:spPr>
          <a:xfrm>
            <a:off x="165536" y="703317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800" b="1" dirty="0"/>
              <a:t>방법</a:t>
            </a:r>
            <a:r>
              <a:rPr kumimoji="1" lang="en-US" altLang="ko-KR" sz="2800" b="1" dirty="0"/>
              <a:t>1</a:t>
            </a:r>
            <a:endParaRPr kumimoji="1" lang="ko-Kore-KR" altLang="en-US" sz="28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45BD96-3EA2-F317-66D6-FA6438EF5963}"/>
              </a:ext>
            </a:extLst>
          </p:cNvPr>
          <p:cNvSpPr/>
          <p:nvPr/>
        </p:nvSpPr>
        <p:spPr>
          <a:xfrm>
            <a:off x="1219200" y="400006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C12C2B-880F-77FE-0502-A61D41679D3C}"/>
              </a:ext>
            </a:extLst>
          </p:cNvPr>
          <p:cNvSpPr/>
          <p:nvPr/>
        </p:nvSpPr>
        <p:spPr>
          <a:xfrm>
            <a:off x="6206358" y="400006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F9E58D9-455C-DB66-D78E-E6AA07A0BCF2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3216166" y="4409966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3493DA-28D1-1A09-DC0E-14BC95AEEBE3}"/>
              </a:ext>
            </a:extLst>
          </p:cNvPr>
          <p:cNvSpPr/>
          <p:nvPr/>
        </p:nvSpPr>
        <p:spPr>
          <a:xfrm>
            <a:off x="3462716" y="423173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A4E97100-88ED-7C04-9A47-6F856B2DD0B2}"/>
              </a:ext>
            </a:extLst>
          </p:cNvPr>
          <p:cNvSpPr txBox="1">
            <a:spLocks/>
          </p:cNvSpPr>
          <p:nvPr/>
        </p:nvSpPr>
        <p:spPr>
          <a:xfrm>
            <a:off x="165536" y="3536731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800" b="1" dirty="0"/>
              <a:t>방법</a:t>
            </a:r>
            <a:r>
              <a:rPr kumimoji="1" lang="en-US" altLang="ko-KR" sz="2800" b="1" dirty="0"/>
              <a:t>2</a:t>
            </a:r>
            <a:endParaRPr kumimoji="1" lang="ko-Kore-KR" altLang="en-US" sz="28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49B481-323A-DF6F-F22B-60BC2B979D18}"/>
              </a:ext>
            </a:extLst>
          </p:cNvPr>
          <p:cNvSpPr/>
          <p:nvPr/>
        </p:nvSpPr>
        <p:spPr>
          <a:xfrm>
            <a:off x="1219200" y="538031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BoardFileDao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1FC5CB-25D3-EB19-93F2-F61852974BBF}"/>
              </a:ext>
            </a:extLst>
          </p:cNvPr>
          <p:cNvSpPr/>
          <p:nvPr/>
        </p:nvSpPr>
        <p:spPr>
          <a:xfrm>
            <a:off x="6206358" y="538031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414DED8-B211-84C1-938B-F8E1895BBF25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3216166" y="5790216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C67CCC-E468-7E12-BC71-14482CE27D83}"/>
              </a:ext>
            </a:extLst>
          </p:cNvPr>
          <p:cNvSpPr/>
          <p:nvPr/>
        </p:nvSpPr>
        <p:spPr>
          <a:xfrm>
            <a:off x="3462716" y="569310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0DB721-8D7D-4B99-41B6-D7077A91E31A}"/>
              </a:ext>
            </a:extLst>
          </p:cNvPr>
          <p:cNvSpPr/>
          <p:nvPr/>
        </p:nvSpPr>
        <p:spPr>
          <a:xfrm>
            <a:off x="722588" y="2323007"/>
            <a:ext cx="1996965" cy="87717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복잡하지</a:t>
            </a:r>
            <a:r>
              <a:rPr kumimoji="1" lang="ko-KR" altLang="en-US" sz="1000" dirty="0"/>
              <a:t> 않다면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한 개의 </a:t>
            </a:r>
            <a:r>
              <a:rPr kumimoji="1" lang="en-US" altLang="ko-KR" sz="1000" dirty="0"/>
              <a:t>DAO</a:t>
            </a:r>
            <a:r>
              <a:rPr kumimoji="1" lang="ko-KR" altLang="en-US" sz="1000" dirty="0"/>
              <a:t>가 여러 테이블의 데이터를 관리할 수 있다</a:t>
            </a:r>
            <a:r>
              <a:rPr kumimoji="1" lang="en-US" altLang="ko-KR" sz="1000" dirty="0"/>
              <a:t>.</a:t>
            </a:r>
            <a:endParaRPr kumimoji="1" lang="ko-Kore-KR" altLang="en-US" sz="1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CF7E737-206B-5C9F-DAAB-1BCD7C8AF2FC}"/>
              </a:ext>
            </a:extLst>
          </p:cNvPr>
          <p:cNvCxnSpPr>
            <a:stCxn id="31" idx="0"/>
            <a:endCxn id="4" idx="2"/>
          </p:cNvCxnSpPr>
          <p:nvPr/>
        </p:nvCxnSpPr>
        <p:spPr>
          <a:xfrm flipV="1">
            <a:off x="1721071" y="1986455"/>
            <a:ext cx="496612" cy="33655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474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8497D8-E364-EA0A-9F3F-A8EC14A1E556}"/>
              </a:ext>
            </a:extLst>
          </p:cNvPr>
          <p:cNvSpPr/>
          <p:nvPr/>
        </p:nvSpPr>
        <p:spPr>
          <a:xfrm>
            <a:off x="1219200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CFAFE9-4563-5756-9FB2-526C71CA54BC}"/>
              </a:ext>
            </a:extLst>
          </p:cNvPr>
          <p:cNvSpPr/>
          <p:nvPr/>
        </p:nvSpPr>
        <p:spPr>
          <a:xfrm>
            <a:off x="6206358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7A0136-BC5E-444D-CCE1-44FC95D85AE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16166" y="1576552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E7076-6ECF-B05A-7377-E4840FC1DEE3}"/>
              </a:ext>
            </a:extLst>
          </p:cNvPr>
          <p:cNvSpPr/>
          <p:nvPr/>
        </p:nvSpPr>
        <p:spPr>
          <a:xfrm>
            <a:off x="3462716" y="139831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0CB3B51-3AF9-3765-C475-696B078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DAO</a:t>
            </a:r>
            <a:r>
              <a:rPr kumimoji="1" lang="ko-Kore-KR" altLang="en-US" sz="2800" b="1" dirty="0"/>
              <a:t>와</a:t>
            </a:r>
            <a:r>
              <a:rPr kumimoji="1" lang="ko-KR" altLang="en-US" sz="2800" b="1" dirty="0"/>
              <a:t> 테이블</a:t>
            </a:r>
            <a:endParaRPr kumimoji="1" lang="ko-Kore-KR" altLang="en-US" sz="2800" b="1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8B877A0-10A3-A18A-36B8-563A6F8E7358}"/>
              </a:ext>
            </a:extLst>
          </p:cNvPr>
          <p:cNvSpPr txBox="1">
            <a:spLocks/>
          </p:cNvSpPr>
          <p:nvPr/>
        </p:nvSpPr>
        <p:spPr>
          <a:xfrm>
            <a:off x="165536" y="703317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ore-KR" altLang="en-US" sz="2800" b="1" dirty="0"/>
              <a:t>결론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0DB721-8D7D-4B99-41B6-D7077A91E31A}"/>
              </a:ext>
            </a:extLst>
          </p:cNvPr>
          <p:cNvSpPr/>
          <p:nvPr/>
        </p:nvSpPr>
        <p:spPr>
          <a:xfrm>
            <a:off x="3528406" y="321060"/>
            <a:ext cx="1996965" cy="46519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/>
              <a:t>insert/update/delete</a:t>
            </a:r>
            <a:r>
              <a:rPr kumimoji="1" lang="ko-KR" altLang="en-US" sz="1000" dirty="0"/>
              <a:t>을 책임진다</a:t>
            </a:r>
            <a:r>
              <a:rPr kumimoji="1" lang="en-US" altLang="ko-KR" sz="1000" dirty="0"/>
              <a:t>.</a:t>
            </a:r>
            <a:endParaRPr kumimoji="1" lang="ko-Kore-KR" altLang="en-US" sz="1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CF7E737-206B-5C9F-DAAB-1BCD7C8AF2FC}"/>
              </a:ext>
            </a:extLst>
          </p:cNvPr>
          <p:cNvCxnSpPr>
            <a:cxnSpLocks/>
            <a:stCxn id="31" idx="2"/>
            <a:endCxn id="12" idx="0"/>
          </p:cNvCxnSpPr>
          <p:nvPr/>
        </p:nvCxnSpPr>
        <p:spPr>
          <a:xfrm flipH="1">
            <a:off x="3964805" y="786252"/>
            <a:ext cx="562084" cy="6120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F4BF9C-B797-F943-E6D0-6DF394231EFD}"/>
              </a:ext>
            </a:extLst>
          </p:cNvPr>
          <p:cNvSpPr/>
          <p:nvPr/>
        </p:nvSpPr>
        <p:spPr>
          <a:xfrm>
            <a:off x="1219200" y="3019096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CD4935-6486-EE57-E638-43FC980526DE}"/>
              </a:ext>
            </a:extLst>
          </p:cNvPr>
          <p:cNvSpPr/>
          <p:nvPr/>
        </p:nvSpPr>
        <p:spPr>
          <a:xfrm>
            <a:off x="6206358" y="3019096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D9D8BD3-4BFA-4DAF-AF20-FCE0FC76EEAE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>
            <a:off x="3216166" y="3429000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20E72E-E755-1C3B-78C8-9E22F6EA25AE}"/>
              </a:ext>
            </a:extLst>
          </p:cNvPr>
          <p:cNvSpPr/>
          <p:nvPr/>
        </p:nvSpPr>
        <p:spPr>
          <a:xfrm>
            <a:off x="3462716" y="325076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697A7DC-CC49-CD49-E40A-E8E4F856CA4D}"/>
              </a:ext>
            </a:extLst>
          </p:cNvPr>
          <p:cNvSpPr/>
          <p:nvPr/>
        </p:nvSpPr>
        <p:spPr>
          <a:xfrm>
            <a:off x="6206358" y="4461640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FD259D2-C82C-C661-753A-6AFD60429A8B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>
            <a:off x="3216166" y="3429000"/>
            <a:ext cx="2990192" cy="1442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CC5AC5-D222-62D1-209A-A5D399819555}"/>
              </a:ext>
            </a:extLst>
          </p:cNvPr>
          <p:cNvSpPr/>
          <p:nvPr/>
        </p:nvSpPr>
        <p:spPr>
          <a:xfrm>
            <a:off x="3462716" y="372197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C2DF0C2-E086-C149-3B34-F46AFEDD7139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 flipV="1">
            <a:off x="3216166" y="1576552"/>
            <a:ext cx="2990192" cy="1852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C1FCAFC-E0DE-3B89-A0DA-4536AF249AEE}"/>
              </a:ext>
            </a:extLst>
          </p:cNvPr>
          <p:cNvSpPr/>
          <p:nvPr/>
        </p:nvSpPr>
        <p:spPr>
          <a:xfrm>
            <a:off x="3462716" y="277955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44" name="곱하기 43">
            <a:extLst>
              <a:ext uri="{FF2B5EF4-FFF2-40B4-BE49-F238E27FC236}">
                <a16:creationId xmlns:a16="http://schemas.microsoft.com/office/drawing/2014/main" id="{9F706FCA-F936-4571-3D29-E9753B665B08}"/>
              </a:ext>
            </a:extLst>
          </p:cNvPr>
          <p:cNvSpPr/>
          <p:nvPr/>
        </p:nvSpPr>
        <p:spPr>
          <a:xfrm>
            <a:off x="3278894" y="2584343"/>
            <a:ext cx="1371821" cy="628872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0DB8088-F41B-B5E9-A31D-ACF9234E458E}"/>
              </a:ext>
            </a:extLst>
          </p:cNvPr>
          <p:cNvSpPr/>
          <p:nvPr/>
        </p:nvSpPr>
        <p:spPr>
          <a:xfrm>
            <a:off x="4645020" y="2779550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9C54639-76FA-5A11-E2B2-9C10F8D6F9D9}"/>
              </a:ext>
            </a:extLst>
          </p:cNvPr>
          <p:cNvSpPr/>
          <p:nvPr/>
        </p:nvSpPr>
        <p:spPr>
          <a:xfrm>
            <a:off x="4645347" y="2699406"/>
            <a:ext cx="1003851" cy="433665"/>
          </a:xfrm>
          <a:prstGeom prst="ellipse">
            <a:avLst/>
          </a:prstGeom>
          <a:noFill/>
          <a:ln w="53975"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7651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542017" y="2564798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256191" cy="92481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5.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[U] 73">
            <a:extLst>
              <a:ext uri="{FF2B5EF4-FFF2-40B4-BE49-F238E27FC236}">
                <a16:creationId xmlns:a16="http://schemas.microsoft.com/office/drawing/2014/main" id="{45795DC6-A349-F701-AB5D-4D1709C5C962}"/>
              </a:ext>
            </a:extLst>
          </p:cNvPr>
          <p:cNvCxnSpPr>
            <a:stCxn id="19" idx="2"/>
            <a:endCxn id="4" idx="2"/>
          </p:cNvCxnSpPr>
          <p:nvPr/>
        </p:nvCxnSpPr>
        <p:spPr>
          <a:xfrm rot="5400000" flipH="1">
            <a:off x="5507288" y="-787923"/>
            <a:ext cx="1384355" cy="6328763"/>
          </a:xfrm>
          <a:prstGeom prst="curvedConnector3">
            <a:avLst>
              <a:gd name="adj1" fmla="val -1651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6104101" y="3180938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</a:t>
            </a:r>
            <a:r>
              <a:rPr kumimoji="1" lang="ko-Kore-KR" altLang="en-US" sz="1200" dirty="0"/>
              <a:t>리턴</a:t>
            </a:r>
          </a:p>
        </p:txBody>
      </p:sp>
    </p:spTree>
    <p:extLst>
      <p:ext uri="{BB962C8B-B14F-4D97-AF65-F5344CB8AC3E}">
        <p14:creationId xmlns:p14="http://schemas.microsoft.com/office/powerpoint/2010/main" val="2209227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292505" y="2543777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0" cy="93619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5573547" y="3087086"/>
            <a:ext cx="15662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insertFiles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6E1437-A805-8846-17DD-61EA7426EB61}"/>
              </a:ext>
            </a:extLst>
          </p:cNvPr>
          <p:cNvSpPr/>
          <p:nvPr/>
        </p:nvSpPr>
        <p:spPr>
          <a:xfrm>
            <a:off x="2278124" y="3103897"/>
            <a:ext cx="2356723" cy="59208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입력흐름을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DAO</a:t>
            </a:r>
            <a:r>
              <a:rPr kumimoji="1" lang="ko-KR" altLang="en-US" sz="1200" dirty="0"/>
              <a:t>가 아닌 </a:t>
            </a:r>
            <a:r>
              <a:rPr kumimoji="1" lang="en-US" altLang="ko-KR" sz="1200" dirty="0"/>
              <a:t>Controller</a:t>
            </a:r>
            <a:r>
              <a:rPr kumimoji="1" lang="ko-KR" altLang="en-US" sz="1200" dirty="0"/>
              <a:t>에서 결정</a:t>
            </a:r>
            <a:endParaRPr kumimoji="1" lang="ko-Kore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CBDC0E-00BD-88F7-3810-A94048A45513}"/>
              </a:ext>
            </a:extLst>
          </p:cNvPr>
          <p:cNvSpPr/>
          <p:nvPr/>
        </p:nvSpPr>
        <p:spPr>
          <a:xfrm>
            <a:off x="2149092" y="1752211"/>
            <a:ext cx="2193120" cy="809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요청 파라미터 값 가공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응답 처리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  <a:p>
            <a:r>
              <a:rPr kumimoji="1" lang="ko-KR" altLang="en-US" sz="1000" dirty="0"/>
              <a:t>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프로젝트에 맞춰 업무 흐름을 제어</a:t>
            </a:r>
            <a:r>
              <a:rPr kumimoji="1" lang="en-US" altLang="ko-KR" sz="1000" dirty="0"/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06E7D0-4FE5-7CFA-3007-D8B24F916AB1}"/>
              </a:ext>
            </a:extLst>
          </p:cNvPr>
          <p:cNvSpPr/>
          <p:nvPr/>
        </p:nvSpPr>
        <p:spPr>
          <a:xfrm>
            <a:off x="6669582" y="196576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게시글 입력만 처리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2906DB-11E1-CFCD-DB67-AA171C218359}"/>
              </a:ext>
            </a:extLst>
          </p:cNvPr>
          <p:cNvSpPr/>
          <p:nvPr/>
        </p:nvSpPr>
        <p:spPr>
          <a:xfrm>
            <a:off x="6476900" y="3399938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첨부파일 입력만 처리</a:t>
            </a:r>
            <a:endParaRPr kumimoji="1" lang="ko-Kore-KR" altLang="en-US" sz="1200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5EC1E9F-0FBE-6805-37F3-1B730C510766}"/>
              </a:ext>
            </a:extLst>
          </p:cNvPr>
          <p:cNvCxnSpPr>
            <a:stCxn id="12" idx="2"/>
            <a:endCxn id="23" idx="0"/>
          </p:cNvCxnSpPr>
          <p:nvPr/>
        </p:nvCxnSpPr>
        <p:spPr>
          <a:xfrm rot="5400000">
            <a:off x="6956070" y="1651902"/>
            <a:ext cx="292483" cy="1491266"/>
          </a:xfrm>
          <a:prstGeom prst="curvedConnector3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5E0D794B-1609-F53C-C76D-28A5FF229350}"/>
              </a:ext>
            </a:extLst>
          </p:cNvPr>
          <p:cNvCxnSpPr>
            <a:cxnSpLocks/>
            <a:stCxn id="13" idx="0"/>
            <a:endCxn id="79" idx="3"/>
          </p:cNvCxnSpPr>
          <p:nvPr/>
        </p:nvCxnSpPr>
        <p:spPr>
          <a:xfrm rot="16200000" flipV="1">
            <a:off x="7312493" y="3057168"/>
            <a:ext cx="170087" cy="515453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324C67-5464-83BF-AE8A-5F0E053C0CDD}"/>
              </a:ext>
            </a:extLst>
          </p:cNvPr>
          <p:cNvSpPr/>
          <p:nvPr/>
        </p:nvSpPr>
        <p:spPr>
          <a:xfrm>
            <a:off x="4957284" y="2469546"/>
            <a:ext cx="2515912" cy="93039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B3EBF6A-7EE7-11E5-8B2B-BC699CE97C78}"/>
              </a:ext>
            </a:extLst>
          </p:cNvPr>
          <p:cNvCxnSpPr>
            <a:cxnSpLocks/>
            <a:stCxn id="2" idx="0"/>
            <a:endCxn id="29" idx="1"/>
          </p:cNvCxnSpPr>
          <p:nvPr/>
        </p:nvCxnSpPr>
        <p:spPr>
          <a:xfrm flipV="1">
            <a:off x="3456486" y="2934742"/>
            <a:ext cx="1500798" cy="169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314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cxnSpLocks/>
            <a:stCxn id="36" idx="2"/>
            <a:endCxn id="51" idx="1"/>
          </p:cNvCxnSpPr>
          <p:nvPr/>
        </p:nvCxnSpPr>
        <p:spPr>
          <a:xfrm rot="16200000" flipH="1">
            <a:off x="11030301" y="3154735"/>
            <a:ext cx="665021" cy="3707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CBDC0E-00BD-88F7-3810-A94048A45513}"/>
              </a:ext>
            </a:extLst>
          </p:cNvPr>
          <p:cNvSpPr/>
          <p:nvPr/>
        </p:nvSpPr>
        <p:spPr>
          <a:xfrm>
            <a:off x="2149092" y="1752211"/>
            <a:ext cx="2193120" cy="809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요청 파라미터 값 가공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응답 처리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  <a:p>
            <a:r>
              <a:rPr kumimoji="1" lang="ko-KR" altLang="en-US" sz="1000" dirty="0"/>
              <a:t>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프로젝트에 맞춰 업무 흐름을 제어</a:t>
            </a:r>
            <a:r>
              <a:rPr kumimoji="1" lang="en-US" altLang="ko-KR" sz="1000" dirty="0"/>
              <a:t>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95F027-D2F2-AC71-D048-BFD9C8FF0CEA}"/>
              </a:ext>
            </a:extLst>
          </p:cNvPr>
          <p:cNvSpPr/>
          <p:nvPr/>
        </p:nvSpPr>
        <p:spPr>
          <a:xfrm>
            <a:off x="6861505" y="240852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BoardService</a:t>
            </a:r>
            <a:endParaRPr kumimoji="1" lang="ko-Kore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56D074D-CDA7-2F00-25AF-4ACC8C96A1F6}"/>
              </a:ext>
            </a:extLst>
          </p:cNvPr>
          <p:cNvCxnSpPr>
            <a:cxnSpLocks/>
            <a:stCxn id="4" idx="3"/>
            <a:endCxn id="26" idx="1"/>
          </p:cNvCxnSpPr>
          <p:nvPr/>
        </p:nvCxnSpPr>
        <p:spPr>
          <a:xfrm>
            <a:off x="4149180" y="1384736"/>
            <a:ext cx="2712325" cy="1323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7EBDF3E-D4BD-D41A-3B76-A71E5A18224C}"/>
              </a:ext>
            </a:extLst>
          </p:cNvPr>
          <p:cNvSpPr/>
          <p:nvPr/>
        </p:nvSpPr>
        <p:spPr>
          <a:xfrm>
            <a:off x="5045677" y="1999934"/>
            <a:ext cx="1055742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en-US" altLang="ko-KR" sz="1200" dirty="0"/>
              <a:t>insert( 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B064EA3-7B6F-A8D0-6B1D-7B01FB77926D}"/>
              </a:ext>
            </a:extLst>
          </p:cNvPr>
          <p:cNvSpPr/>
          <p:nvPr/>
        </p:nvSpPr>
        <p:spPr>
          <a:xfrm>
            <a:off x="10394296" y="2408520"/>
            <a:ext cx="1566262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794BC19-A4AC-FB04-2138-322EC22C1563}"/>
              </a:ext>
            </a:extLst>
          </p:cNvPr>
          <p:cNvCxnSpPr>
            <a:cxnSpLocks/>
            <a:stCxn id="26" idx="3"/>
            <a:endCxn id="36" idx="1"/>
          </p:cNvCxnSpPr>
          <p:nvPr/>
        </p:nvCxnSpPr>
        <p:spPr>
          <a:xfrm flipV="1">
            <a:off x="9089698" y="2708065"/>
            <a:ext cx="13045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93F19C0-9859-8DF2-7AD1-BBC96A6D7617}"/>
              </a:ext>
            </a:extLst>
          </p:cNvPr>
          <p:cNvSpPr/>
          <p:nvPr/>
        </p:nvSpPr>
        <p:spPr>
          <a:xfrm>
            <a:off x="9202683" y="257939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5071ED8-C0A5-F561-71C1-6AF4D7365BAF}"/>
              </a:ext>
            </a:extLst>
          </p:cNvPr>
          <p:cNvSpPr/>
          <p:nvPr/>
        </p:nvSpPr>
        <p:spPr>
          <a:xfrm>
            <a:off x="11548195" y="3373085"/>
            <a:ext cx="1412015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1BBEFB0-7833-9939-E69D-DE3FEA205AA0}"/>
              </a:ext>
            </a:extLst>
          </p:cNvPr>
          <p:cNvSpPr/>
          <p:nvPr/>
        </p:nvSpPr>
        <p:spPr>
          <a:xfrm>
            <a:off x="11548195" y="4151799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E21C3EE6-3559-9092-0CA6-FC94393FC61F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0640944" y="3544092"/>
            <a:ext cx="1443735" cy="3707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E10260C-D7C9-F659-F694-5E0077C458D8}"/>
              </a:ext>
            </a:extLst>
          </p:cNvPr>
          <p:cNvSpPr/>
          <p:nvPr/>
        </p:nvSpPr>
        <p:spPr>
          <a:xfrm>
            <a:off x="10417955" y="315357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B40EC47-8DEC-3256-D0B6-A994B7ED07E8}"/>
              </a:ext>
            </a:extLst>
          </p:cNvPr>
          <p:cNvSpPr/>
          <p:nvPr/>
        </p:nvSpPr>
        <p:spPr>
          <a:xfrm>
            <a:off x="10417955" y="3940496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1672500" y="2360246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1150601" y="2645775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D764170-B6DE-B8FF-BE6D-C6D3C3DC91EF}"/>
              </a:ext>
            </a:extLst>
          </p:cNvPr>
          <p:cNvSpPr/>
          <p:nvPr/>
        </p:nvSpPr>
        <p:spPr>
          <a:xfrm>
            <a:off x="10494138" y="4752079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FB899DD-987B-9A2E-8310-4BA83575BAA2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11134287" y="4105114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9D1271D-AF74-D851-7258-B24F9761EF3F}"/>
              </a:ext>
            </a:extLst>
          </p:cNvPr>
          <p:cNvSpPr/>
          <p:nvPr/>
        </p:nvSpPr>
        <p:spPr>
          <a:xfrm>
            <a:off x="7054941" y="3174864"/>
            <a:ext cx="1586005" cy="3305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75B8E2D-422E-1ECC-0BCD-61CC07951C71}"/>
              </a:ext>
            </a:extLst>
          </p:cNvPr>
          <p:cNvSpPr/>
          <p:nvPr/>
        </p:nvSpPr>
        <p:spPr>
          <a:xfrm>
            <a:off x="7054941" y="3850308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서비스 컴포넌트</a:t>
            </a:r>
            <a:endParaRPr kumimoji="1" lang="ko-Kore-KR" altLang="en-US" sz="12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4480A70-50A7-2F22-F3C7-83554B941317}"/>
              </a:ext>
            </a:extLst>
          </p:cNvPr>
          <p:cNvSpPr/>
          <p:nvPr/>
        </p:nvSpPr>
        <p:spPr>
          <a:xfrm>
            <a:off x="1759793" y="2791035"/>
            <a:ext cx="2975323" cy="69684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Controller</a:t>
            </a:r>
            <a:r>
              <a:rPr kumimoji="1" lang="ko-KR" altLang="en-US" sz="1100" dirty="0"/>
              <a:t>의 역할을 줄였다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</a:t>
            </a:r>
            <a:r>
              <a:rPr kumimoji="1" lang="ko-KR" altLang="en-US" sz="1100" dirty="0">
                <a:sym typeface="Wingdings" pitchFamily="2" charset="2"/>
              </a:rPr>
              <a:t> 요청 파라미터 값 가공이나 응답 처리 작업에 좀 더 집중한다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sp>
        <p:nvSpPr>
          <p:cNvPr id="72" name="곱하기 71">
            <a:extLst>
              <a:ext uri="{FF2B5EF4-FFF2-40B4-BE49-F238E27FC236}">
                <a16:creationId xmlns:a16="http://schemas.microsoft.com/office/drawing/2014/main" id="{74EF7A02-7D10-7110-9CE9-D5C763BAF8F6}"/>
              </a:ext>
            </a:extLst>
          </p:cNvPr>
          <p:cNvSpPr/>
          <p:nvPr/>
        </p:nvSpPr>
        <p:spPr>
          <a:xfrm>
            <a:off x="2073894" y="2095685"/>
            <a:ext cx="2712325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85C8B3D0-9008-38BA-56F6-A06564828D3E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4149180" y="2408520"/>
            <a:ext cx="2905761" cy="931599"/>
          </a:xfrm>
          <a:prstGeom prst="curvedConnector3">
            <a:avLst>
              <a:gd name="adj1" fmla="val 50000"/>
            </a:avLst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A965F84-01CB-D65E-5E6B-9889AF36DF65}"/>
              </a:ext>
            </a:extLst>
          </p:cNvPr>
          <p:cNvCxnSpPr>
            <a:cxnSpLocks/>
            <a:stCxn id="5" idx="2"/>
            <a:endCxn id="71" idx="0"/>
          </p:cNvCxnSpPr>
          <p:nvPr/>
        </p:nvCxnSpPr>
        <p:spPr>
          <a:xfrm>
            <a:off x="3245652" y="2561889"/>
            <a:ext cx="1803" cy="229146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820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DBD7B9B-5639-8609-C8E9-D0A2B9D397D9}"/>
              </a:ext>
            </a:extLst>
          </p:cNvPr>
          <p:cNvSpPr/>
          <p:nvPr/>
        </p:nvSpPr>
        <p:spPr>
          <a:xfrm>
            <a:off x="924909" y="746235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B721D2-90B2-BDD6-5F9A-7A8F44D9A935}"/>
              </a:ext>
            </a:extLst>
          </p:cNvPr>
          <p:cNvSpPr/>
          <p:nvPr/>
        </p:nvSpPr>
        <p:spPr>
          <a:xfrm>
            <a:off x="4913585" y="74623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59808E1-05F5-3BC2-E02C-A1D9C9D74A1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079531" y="1140372"/>
            <a:ext cx="18340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786D6C-94ED-7ACD-FECD-EAA9BE2CC39F}"/>
              </a:ext>
            </a:extLst>
          </p:cNvPr>
          <p:cNvSpPr/>
          <p:nvPr/>
        </p:nvSpPr>
        <p:spPr>
          <a:xfrm>
            <a:off x="3494469" y="746234"/>
            <a:ext cx="1004178" cy="6104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/>
              <a:t>add()</a:t>
            </a:r>
          </a:p>
          <a:p>
            <a:pPr marL="228600" indent="-228600" algn="ctr">
              <a:buAutoNum type="arabicPeriod"/>
            </a:pPr>
            <a:r>
              <a:rPr kumimoji="1" lang="en-US" altLang="ko-Kore-KR" sz="1200" dirty="0"/>
              <a:t>update()</a:t>
            </a:r>
          </a:p>
          <a:p>
            <a:pPr marL="228600" indent="-228600" algn="ctr">
              <a:buAutoNum type="arabicPeriod"/>
            </a:pPr>
            <a:r>
              <a:rPr kumimoji="1" lang="en-US" altLang="ko-Kore-KR" sz="1200" dirty="0"/>
              <a:t>delete()</a:t>
            </a:r>
            <a:endParaRPr kumimoji="1"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307143-C3F1-C406-6229-1B237F9572B0}"/>
              </a:ext>
            </a:extLst>
          </p:cNvPr>
          <p:cNvSpPr/>
          <p:nvPr/>
        </p:nvSpPr>
        <p:spPr>
          <a:xfrm>
            <a:off x="4913585" y="222293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</a:t>
            </a:r>
            <a:endParaRPr kumimoji="1" lang="ko-Kore-KR" altLang="en-US" sz="16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EC19D08-4E58-4BE3-C1AD-7032A9C279B3}"/>
              </a:ext>
            </a:extLst>
          </p:cNvPr>
          <p:cNvCxnSpPr>
            <a:cxnSpLocks/>
            <a:stCxn id="4" idx="2"/>
            <a:endCxn id="11" idx="1"/>
          </p:cNvCxnSpPr>
          <p:nvPr/>
        </p:nvCxnSpPr>
        <p:spPr>
          <a:xfrm>
            <a:off x="2002220" y="1534510"/>
            <a:ext cx="2911365" cy="1082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A961EEA-E6B1-BFC9-1785-50A14BAE5A9F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5990896" y="1534509"/>
            <a:ext cx="0" cy="688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24B4E9-538F-686E-6C51-9C3B54DB2614}"/>
              </a:ext>
            </a:extLst>
          </p:cNvPr>
          <p:cNvSpPr/>
          <p:nvPr/>
        </p:nvSpPr>
        <p:spPr>
          <a:xfrm>
            <a:off x="2930031" y="1878723"/>
            <a:ext cx="1055742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/>
              <a:t>findByNo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en-US" altLang="ko-KR" sz="1200" dirty="0" err="1"/>
              <a:t>findAll</a:t>
            </a:r>
            <a:r>
              <a:rPr kumimoji="1" lang="en-US" altLang="ko-KR" sz="1200" dirty="0"/>
              <a:t>()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27D637-934A-7E29-500B-629708E6BA77}"/>
              </a:ext>
            </a:extLst>
          </p:cNvPr>
          <p:cNvSpPr/>
          <p:nvPr/>
        </p:nvSpPr>
        <p:spPr>
          <a:xfrm>
            <a:off x="5630835" y="1717299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  <p:sp>
        <p:nvSpPr>
          <p:cNvPr id="20" name="곱하기 19">
            <a:extLst>
              <a:ext uri="{FF2B5EF4-FFF2-40B4-BE49-F238E27FC236}">
                <a16:creationId xmlns:a16="http://schemas.microsoft.com/office/drawing/2014/main" id="{2C3C4823-BFFF-2BF0-8483-6B8C03CE58E1}"/>
              </a:ext>
            </a:extLst>
          </p:cNvPr>
          <p:cNvSpPr/>
          <p:nvPr/>
        </p:nvSpPr>
        <p:spPr>
          <a:xfrm>
            <a:off x="2553247" y="1858631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9C68403-1AD1-3B3E-239C-A0D5C6795D0D}"/>
              </a:ext>
            </a:extLst>
          </p:cNvPr>
          <p:cNvSpPr/>
          <p:nvPr/>
        </p:nvSpPr>
        <p:spPr>
          <a:xfrm>
            <a:off x="3463094" y="455085"/>
            <a:ext cx="1003851" cy="1192770"/>
          </a:xfrm>
          <a:prstGeom prst="ellipse">
            <a:avLst/>
          </a:prstGeom>
          <a:noFill/>
          <a:ln w="53975"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FB8467-A1C6-D34A-0C4B-5D8D7FD0F525}"/>
              </a:ext>
            </a:extLst>
          </p:cNvPr>
          <p:cNvSpPr/>
          <p:nvPr/>
        </p:nvSpPr>
        <p:spPr>
          <a:xfrm>
            <a:off x="7625173" y="1368878"/>
            <a:ext cx="2975323" cy="69684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Controller</a:t>
            </a:r>
            <a:r>
              <a:rPr kumimoji="1" lang="ko-KR" altLang="en-US" sz="1100" dirty="0"/>
              <a:t>가 </a:t>
            </a:r>
            <a:r>
              <a:rPr kumimoji="1" lang="en-US" altLang="ko-KR" sz="1100" dirty="0"/>
              <a:t>Service</a:t>
            </a:r>
            <a:r>
              <a:rPr kumimoji="1" lang="ko-KR" altLang="en-US" sz="1100" dirty="0"/>
              <a:t>와 </a:t>
            </a:r>
            <a:r>
              <a:rPr kumimoji="1" lang="en-US" altLang="ko-KR" sz="1100" dirty="0"/>
              <a:t>DAO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모두 사용한다면</a:t>
            </a:r>
            <a:r>
              <a:rPr kumimoji="1" lang="en-US" altLang="ko-KR" sz="1100" dirty="0"/>
              <a:t>,</a:t>
            </a:r>
          </a:p>
          <a:p>
            <a:pPr algn="ctr"/>
            <a:r>
              <a:rPr kumimoji="1" lang="ko-KR" altLang="en-US" sz="1100" dirty="0"/>
              <a:t>연결점이 많아져서 유지보수가 어렵다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b="1" dirty="0">
                <a:sym typeface="Wingdings" pitchFamily="2" charset="2"/>
              </a:rPr>
              <a:t>Low Coupling</a:t>
            </a:r>
            <a:endParaRPr kumimoji="1" lang="ko-Kore-KR" altLang="en-US" sz="1100" b="1" dirty="0"/>
          </a:p>
        </p:txBody>
      </p:sp>
      <p:sp>
        <p:nvSpPr>
          <p:cNvPr id="23" name="아래쪽 화살표[D] 22">
            <a:extLst>
              <a:ext uri="{FF2B5EF4-FFF2-40B4-BE49-F238E27FC236}">
                <a16:creationId xmlns:a16="http://schemas.microsoft.com/office/drawing/2014/main" id="{B63A5E42-A4C6-9227-B227-C4FFE432A1C4}"/>
              </a:ext>
            </a:extLst>
          </p:cNvPr>
          <p:cNvSpPr/>
          <p:nvPr/>
        </p:nvSpPr>
        <p:spPr>
          <a:xfrm>
            <a:off x="5691916" y="3467100"/>
            <a:ext cx="597958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DAA811-1E18-9743-6D95-71EF69652DB5}"/>
              </a:ext>
            </a:extLst>
          </p:cNvPr>
          <p:cNvSpPr/>
          <p:nvPr/>
        </p:nvSpPr>
        <p:spPr>
          <a:xfrm>
            <a:off x="924909" y="4325008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6DAE2F-6FDC-B9E4-51EA-AB0D15C22E81}"/>
              </a:ext>
            </a:extLst>
          </p:cNvPr>
          <p:cNvSpPr/>
          <p:nvPr/>
        </p:nvSpPr>
        <p:spPr>
          <a:xfrm>
            <a:off x="4913585" y="432500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05E6442-0DDE-092D-72B8-07BA80D76799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3079531" y="4719145"/>
            <a:ext cx="18340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801404-F971-479E-6186-11AFE1F034FA}"/>
              </a:ext>
            </a:extLst>
          </p:cNvPr>
          <p:cNvSpPr/>
          <p:nvPr/>
        </p:nvSpPr>
        <p:spPr>
          <a:xfrm>
            <a:off x="8902261" y="432500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</a:t>
            </a:r>
            <a:endParaRPr kumimoji="1" lang="ko-Kore-KR" altLang="en-US" sz="16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F3752B0-2C48-63CE-0AE0-BEDC40D66940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>
            <a:off x="7068207" y="4719145"/>
            <a:ext cx="18340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919452C-2696-32C3-28E4-5718ABE4CCB9}"/>
              </a:ext>
            </a:extLst>
          </p:cNvPr>
          <p:cNvSpPr/>
          <p:nvPr/>
        </p:nvSpPr>
        <p:spPr>
          <a:xfrm>
            <a:off x="3573435" y="4607645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9FA0F7-AB6F-87E7-7B43-22B787D1D993}"/>
              </a:ext>
            </a:extLst>
          </p:cNvPr>
          <p:cNvSpPr/>
          <p:nvPr/>
        </p:nvSpPr>
        <p:spPr>
          <a:xfrm>
            <a:off x="7625173" y="4607645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149060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7D4EF1-D1CC-9727-919F-9CC67D477B75}"/>
              </a:ext>
            </a:extLst>
          </p:cNvPr>
          <p:cNvSpPr/>
          <p:nvPr/>
        </p:nvSpPr>
        <p:spPr>
          <a:xfrm>
            <a:off x="2017986" y="1198179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D8C802-86BA-9428-D134-D7CC673E0D19}"/>
              </a:ext>
            </a:extLst>
          </p:cNvPr>
          <p:cNvSpPr/>
          <p:nvPr/>
        </p:nvSpPr>
        <p:spPr>
          <a:xfrm>
            <a:off x="5090729" y="1191829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A8C7BE-BCE9-D5F5-6C99-7EE8F5A0BE79}"/>
              </a:ext>
            </a:extLst>
          </p:cNvPr>
          <p:cNvSpPr/>
          <p:nvPr/>
        </p:nvSpPr>
        <p:spPr>
          <a:xfrm>
            <a:off x="635876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8B9F07-7348-EE7E-167A-E8037DFD75A9}"/>
              </a:ext>
            </a:extLst>
          </p:cNvPr>
          <p:cNvSpPr/>
          <p:nvPr/>
        </p:nvSpPr>
        <p:spPr>
          <a:xfrm>
            <a:off x="3363310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736463-E14A-321B-C7B6-F2DD2866F978}"/>
              </a:ext>
            </a:extLst>
          </p:cNvPr>
          <p:cNvSpPr/>
          <p:nvPr/>
        </p:nvSpPr>
        <p:spPr>
          <a:xfrm>
            <a:off x="6805448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65936E-2AE8-5B15-654B-D28BDB2A5764}"/>
              </a:ext>
            </a:extLst>
          </p:cNvPr>
          <p:cNvSpPr/>
          <p:nvPr/>
        </p:nvSpPr>
        <p:spPr>
          <a:xfrm>
            <a:off x="10783614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A7D1B0B-82D6-2622-1716-67D615B181F9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4515507" y="-743388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75EEB1A-07E1-015A-285E-27AC28B8406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4515507" y="107950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FA25BE4-A241-29F7-292B-5378486BEF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21877" y="1250293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7BE15936-49FB-524B-5C14-790FA497B371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2963918" y="2088932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4224757D-C89E-AD12-2223-59D429A275B0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6450724" y="1282262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C05FA929-DD55-27AE-F626-4644281400FA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6450724" y="2133600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B258A1B-E345-A134-B148-30EC85F08006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5400000" flipH="1" flipV="1">
            <a:off x="9758855" y="1416269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A9F21CB-AE97-23BA-634A-2EA86D3B2B89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5400000">
            <a:off x="9758856" y="2267607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5A4A4ED2-57AD-BA18-6267-280B8A71E441}"/>
              </a:ext>
            </a:extLst>
          </p:cNvPr>
          <p:cNvCxnSpPr>
            <a:cxnSpLocks/>
            <a:stCxn id="46" idx="2"/>
            <a:endCxn id="5" idx="2"/>
          </p:cNvCxnSpPr>
          <p:nvPr/>
        </p:nvCxnSpPr>
        <p:spPr>
          <a:xfrm>
            <a:off x="6457074" y="978994"/>
            <a:ext cx="0" cy="106417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DA69551-9F54-6EDF-D868-626E66B3616F}"/>
              </a:ext>
            </a:extLst>
          </p:cNvPr>
          <p:cNvCxnSpPr>
            <a:stCxn id="5" idx="1"/>
            <a:endCxn id="7" idx="0"/>
          </p:cNvCxnSpPr>
          <p:nvPr/>
        </p:nvCxnSpPr>
        <p:spPr>
          <a:xfrm flipH="1">
            <a:off x="4729655" y="1617498"/>
            <a:ext cx="3610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FC4C234-92DD-F54A-2853-0534803AA731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7823419" y="1617498"/>
            <a:ext cx="3483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389C6D-EB33-977B-84B2-9EE881B4A384}"/>
              </a:ext>
            </a:extLst>
          </p:cNvPr>
          <p:cNvSpPr/>
          <p:nvPr/>
        </p:nvSpPr>
        <p:spPr>
          <a:xfrm>
            <a:off x="5442825" y="377495"/>
            <a:ext cx="2028497" cy="6014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기능</a:t>
            </a:r>
            <a:r>
              <a:rPr kumimoji="1" lang="ko-KR" altLang="en-US" sz="1200" dirty="0"/>
              <a:t> 확장 및 교체가 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쉽도록 역할 분리</a:t>
            </a:r>
            <a:endParaRPr kumimoji="1" lang="ko-Kore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D04894-74EE-D80A-FBF2-A899648EE2C7}"/>
              </a:ext>
            </a:extLst>
          </p:cNvPr>
          <p:cNvSpPr txBox="1"/>
          <p:nvPr/>
        </p:nvSpPr>
        <p:spPr>
          <a:xfrm>
            <a:off x="8171793" y="1249470"/>
            <a:ext cx="2954502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웹</a:t>
            </a:r>
            <a:r>
              <a:rPr kumimoji="1" lang="ko-KR" altLang="en-US" sz="1400" dirty="0"/>
              <a:t> 서버 역할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어플리케이션 서버 역할</a:t>
            </a:r>
            <a:endParaRPr kumimoji="1" lang="ko-Kore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D62CA5-71AB-D92E-3BCC-CE183ADECED6}"/>
              </a:ext>
            </a:extLst>
          </p:cNvPr>
          <p:cNvSpPr/>
          <p:nvPr/>
        </p:nvSpPr>
        <p:spPr>
          <a:xfrm>
            <a:off x="2532336" y="27114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BA744C-9C20-AD6E-1009-C5C51A5C7342}"/>
              </a:ext>
            </a:extLst>
          </p:cNvPr>
          <p:cNvSpPr/>
          <p:nvPr/>
        </p:nvSpPr>
        <p:spPr>
          <a:xfrm>
            <a:off x="2532336" y="3957144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응답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8C62017-82AA-65D6-F479-5F707230E125}"/>
              </a:ext>
            </a:extLst>
          </p:cNvPr>
          <p:cNvSpPr/>
          <p:nvPr/>
        </p:nvSpPr>
        <p:spPr>
          <a:xfrm>
            <a:off x="5971955" y="2487886"/>
            <a:ext cx="1038443" cy="3790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</a:p>
          <a:p>
            <a:pPr algn="ctr"/>
            <a:r>
              <a:rPr kumimoji="1" lang="en-US" altLang="ko-Kore-KR" sz="1200" dirty="0"/>
              <a:t>execute()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E8086DC-689A-5103-511E-614A2C3A2132}"/>
              </a:ext>
            </a:extLst>
          </p:cNvPr>
          <p:cNvSpPr/>
          <p:nvPr/>
        </p:nvSpPr>
        <p:spPr>
          <a:xfrm>
            <a:off x="9765205" y="267740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4FAA71E-C8B6-178F-C37B-4D79D5AD9F14}"/>
              </a:ext>
            </a:extLst>
          </p:cNvPr>
          <p:cNvSpPr/>
          <p:nvPr/>
        </p:nvSpPr>
        <p:spPr>
          <a:xfrm>
            <a:off x="9765205" y="395714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8851A5-FFFB-1340-BFA4-C9B48C622E44}"/>
              </a:ext>
            </a:extLst>
          </p:cNvPr>
          <p:cNvSpPr/>
          <p:nvPr/>
        </p:nvSpPr>
        <p:spPr>
          <a:xfrm>
            <a:off x="6159061" y="3908966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559CC51-ED91-8B0F-16B1-DF767E8A2ABF}"/>
              </a:ext>
            </a:extLst>
          </p:cNvPr>
          <p:cNvSpPr/>
          <p:nvPr/>
        </p:nvSpPr>
        <p:spPr>
          <a:xfrm>
            <a:off x="4032361" y="4328075"/>
            <a:ext cx="1323208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웹</a:t>
            </a:r>
            <a:r>
              <a:rPr kumimoji="1" lang="ko-KR" altLang="en-US" sz="1600" dirty="0"/>
              <a:t> 서버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07525E8-BC7C-6F11-61E0-6EBD0A4EDF6F}"/>
              </a:ext>
            </a:extLst>
          </p:cNvPr>
          <p:cNvSpPr/>
          <p:nvPr/>
        </p:nvSpPr>
        <p:spPr>
          <a:xfrm>
            <a:off x="7010398" y="4328075"/>
            <a:ext cx="2412125" cy="5401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DAO, </a:t>
            </a:r>
            <a:r>
              <a:rPr kumimoji="1" lang="en-US" altLang="ko-Kore-KR" sz="1600" dirty="0" err="1"/>
              <a:t>ServletContainer</a:t>
            </a:r>
            <a:r>
              <a:rPr kumimoji="1" lang="ko-Kore-KR" altLang="en-US" sz="1600" dirty="0"/>
              <a:t>관리</a:t>
            </a:r>
            <a:r>
              <a:rPr kumimoji="1" lang="ko-KR" altLang="en-US" sz="1600" dirty="0"/>
              <a:t> 역할</a:t>
            </a:r>
            <a:endParaRPr kumimoji="1" lang="ko-Kore-KR" altLang="en-US" sz="16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C3DFDFF-1C58-98DA-330B-B1A60F573F63}"/>
              </a:ext>
            </a:extLst>
          </p:cNvPr>
          <p:cNvSpPr/>
          <p:nvPr/>
        </p:nvSpPr>
        <p:spPr>
          <a:xfrm>
            <a:off x="10690664" y="4328075"/>
            <a:ext cx="1406744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요청 처리</a:t>
            </a:r>
            <a:endParaRPr kumimoji="1" lang="ko-Kore-KR" altLang="en-US" sz="1600" dirty="0"/>
          </a:p>
        </p:txBody>
      </p: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99E98665-7AA6-455E-3D30-0E024BDA64BC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 rot="16200000" flipH="1">
            <a:off x="4612497" y="3971827"/>
            <a:ext cx="1635887" cy="1401570"/>
          </a:xfrm>
          <a:prstGeom prst="curvedConnector3">
            <a:avLst>
              <a:gd name="adj1" fmla="val 2301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AD2BBD2-9EA9-8AC5-6AC6-F0DFCE1E9841}"/>
              </a:ext>
            </a:extLst>
          </p:cNvPr>
          <p:cNvSpPr/>
          <p:nvPr/>
        </p:nvSpPr>
        <p:spPr>
          <a:xfrm>
            <a:off x="5167967" y="5490556"/>
            <a:ext cx="1926515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200" dirty="0"/>
              <a:t>웹</a:t>
            </a:r>
            <a:r>
              <a:rPr kumimoji="1" lang="ko-KR" altLang="en-US" sz="1200" dirty="0"/>
              <a:t> 서버 교체가 쉽다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6795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924609-65A2-E677-BCE6-BA861ACFF65C}"/>
              </a:ext>
            </a:extLst>
          </p:cNvPr>
          <p:cNvSpPr/>
          <p:nvPr/>
        </p:nvSpPr>
        <p:spPr>
          <a:xfrm>
            <a:off x="525516" y="74623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C351AC-461B-5F32-49D9-D297400D1033}"/>
              </a:ext>
            </a:extLst>
          </p:cNvPr>
          <p:cNvSpPr/>
          <p:nvPr/>
        </p:nvSpPr>
        <p:spPr>
          <a:xfrm>
            <a:off x="4913585" y="74623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0434F2F-3C99-BBAE-610E-2F7847A09C8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80138" y="1140371"/>
            <a:ext cx="22334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CA8959-5CFB-6365-D663-13F1DF845110}"/>
              </a:ext>
            </a:extLst>
          </p:cNvPr>
          <p:cNvSpPr/>
          <p:nvPr/>
        </p:nvSpPr>
        <p:spPr>
          <a:xfrm>
            <a:off x="4812534" y="132786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첨부파일</a:t>
            </a:r>
            <a:r>
              <a:rPr kumimoji="1" lang="ko-KR" altLang="en-US" sz="1200" dirty="0"/>
              <a:t> 저장 기능</a:t>
            </a:r>
            <a:r>
              <a:rPr kumimoji="1" lang="en-US" altLang="ko-KR" sz="1200" dirty="0"/>
              <a:t> O</a:t>
            </a:r>
            <a:endParaRPr kumimoji="1" lang="ko-Kore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DD59779-EFDB-8945-BEAE-5D48A5BEF8F5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5990896" y="418315"/>
            <a:ext cx="0" cy="327919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AD788A-5D97-56FB-45B1-EB8B9CD374E3}"/>
              </a:ext>
            </a:extLst>
          </p:cNvPr>
          <p:cNvSpPr/>
          <p:nvPr/>
        </p:nvSpPr>
        <p:spPr>
          <a:xfrm>
            <a:off x="4913585" y="240161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/>
              <a:t>BoardService</a:t>
            </a:r>
            <a:r>
              <a:rPr kumimoji="1" lang="en-US" altLang="ko-KR" sz="1600" dirty="0"/>
              <a:t>2</a:t>
            </a:r>
            <a:endParaRPr kumimoji="1"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FDC6FB-C8EE-820B-C510-99C5178B8FC6}"/>
              </a:ext>
            </a:extLst>
          </p:cNvPr>
          <p:cNvSpPr/>
          <p:nvPr/>
        </p:nvSpPr>
        <p:spPr>
          <a:xfrm>
            <a:off x="8145518" y="746234"/>
            <a:ext cx="1371597" cy="788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</a:t>
            </a:r>
            <a:r>
              <a:rPr kumimoji="1" lang="ko-KR" altLang="en-US" sz="1600" dirty="0"/>
              <a:t> 고객사</a:t>
            </a:r>
            <a:endParaRPr kumimoji="1" lang="ko-Kore-KR" altLang="en-US" sz="16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81077D3-0465-448C-4742-9A51DEE56202}"/>
              </a:ext>
            </a:extLst>
          </p:cNvPr>
          <p:cNvCxnSpPr>
            <a:cxnSpLocks/>
            <a:stCxn id="16" idx="1"/>
            <a:endCxn id="5" idx="3"/>
          </p:cNvCxnSpPr>
          <p:nvPr/>
        </p:nvCxnSpPr>
        <p:spPr>
          <a:xfrm flipH="1">
            <a:off x="7068207" y="1140372"/>
            <a:ext cx="107731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1B29BF-898D-0F4F-8681-0108E73918CB}"/>
              </a:ext>
            </a:extLst>
          </p:cNvPr>
          <p:cNvSpPr/>
          <p:nvPr/>
        </p:nvSpPr>
        <p:spPr>
          <a:xfrm>
            <a:off x="8145518" y="2401612"/>
            <a:ext cx="1371597" cy="788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B</a:t>
            </a:r>
            <a:r>
              <a:rPr kumimoji="1" lang="ko-KR" altLang="en-US" sz="1600" dirty="0"/>
              <a:t> 고객사</a:t>
            </a:r>
            <a:endParaRPr kumimoji="1" lang="ko-Kore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318D1CE-C25D-985C-A83F-1EF5E7DF8786}"/>
              </a:ext>
            </a:extLst>
          </p:cNvPr>
          <p:cNvCxnSpPr>
            <a:cxnSpLocks/>
            <a:stCxn id="21" idx="1"/>
            <a:endCxn id="15" idx="3"/>
          </p:cNvCxnSpPr>
          <p:nvPr/>
        </p:nvCxnSpPr>
        <p:spPr>
          <a:xfrm flipH="1">
            <a:off x="7068207" y="2795750"/>
            <a:ext cx="1077311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F8FE34D-B3AB-4873-28A7-356E9C5559FE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2680138" y="1140371"/>
            <a:ext cx="2233447" cy="1655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50BC8FE-28FC-8CB6-F006-07BA9EAC92E2}"/>
              </a:ext>
            </a:extLst>
          </p:cNvPr>
          <p:cNvCxnSpPr>
            <a:cxnSpLocks/>
          </p:cNvCxnSpPr>
          <p:nvPr/>
        </p:nvCxnSpPr>
        <p:spPr>
          <a:xfrm>
            <a:off x="3786350" y="1296712"/>
            <a:ext cx="0" cy="475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64B26-CBE8-4C99-C670-9D757B5919D2}"/>
              </a:ext>
            </a:extLst>
          </p:cNvPr>
          <p:cNvSpPr/>
          <p:nvPr/>
        </p:nvSpPr>
        <p:spPr>
          <a:xfrm>
            <a:off x="3836274" y="1423006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변경</a:t>
            </a:r>
            <a:endParaRPr kumimoji="1" lang="en-US" altLang="ko-KR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651D31-243F-A0C6-C88B-79DCC62535E5}"/>
              </a:ext>
            </a:extLst>
          </p:cNvPr>
          <p:cNvSpPr/>
          <p:nvPr/>
        </p:nvSpPr>
        <p:spPr>
          <a:xfrm>
            <a:off x="424466" y="1862428"/>
            <a:ext cx="2356723" cy="116725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B</a:t>
            </a:r>
            <a:r>
              <a:rPr kumimoji="1" lang="ko-KR" altLang="en-US" sz="1200" dirty="0"/>
              <a:t> 고객사에 납품하려면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첨부파일 기능이 없는 </a:t>
            </a:r>
            <a:r>
              <a:rPr kumimoji="1" lang="en-US" altLang="ko-KR" sz="1200" dirty="0"/>
              <a:t>BoardService2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사용하도록 변경해야 한다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C </a:t>
            </a:r>
            <a:r>
              <a:rPr kumimoji="1" lang="ko-KR" altLang="en-US" sz="1200" dirty="0">
                <a:sym typeface="Wingdings" pitchFamily="2" charset="2"/>
              </a:rPr>
              <a:t>고객사에 납품하려면</a:t>
            </a:r>
            <a:r>
              <a:rPr kumimoji="1" lang="en-US" altLang="ko-KR" sz="1200" dirty="0">
                <a:sym typeface="Wingdings" pitchFamily="2" charset="2"/>
              </a:rPr>
              <a:t>,</a:t>
            </a:r>
            <a:r>
              <a:rPr kumimoji="1" lang="ko-KR" altLang="en-US" sz="1200" dirty="0">
                <a:sym typeface="Wingdings" pitchFamily="2" charset="2"/>
              </a:rPr>
              <a:t> 또 변경해야 한다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854E5A0-45F9-1696-9A65-4FC4D89EB0BB}"/>
              </a:ext>
            </a:extLst>
          </p:cNvPr>
          <p:cNvCxnSpPr>
            <a:cxnSpLocks/>
            <a:stCxn id="32" idx="0"/>
            <a:endCxn id="4" idx="2"/>
          </p:cNvCxnSpPr>
          <p:nvPr/>
        </p:nvCxnSpPr>
        <p:spPr>
          <a:xfrm flipH="1" flipV="1">
            <a:off x="1602827" y="1534508"/>
            <a:ext cx="1" cy="32792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CB741E-F559-70DD-930F-9BAF4A424F6A}"/>
              </a:ext>
            </a:extLst>
          </p:cNvPr>
          <p:cNvSpPr/>
          <p:nvPr/>
        </p:nvSpPr>
        <p:spPr>
          <a:xfrm>
            <a:off x="4913585" y="4056990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/>
              <a:t>BoardService</a:t>
            </a:r>
            <a:r>
              <a:rPr kumimoji="1" lang="en-US" altLang="ko-KR" sz="1600" dirty="0"/>
              <a:t>3</a:t>
            </a:r>
            <a:endParaRPr kumimoji="1" lang="ko-Kore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98525A1-AC86-96BC-4786-7E4A4FD74692}"/>
              </a:ext>
            </a:extLst>
          </p:cNvPr>
          <p:cNvSpPr/>
          <p:nvPr/>
        </p:nvSpPr>
        <p:spPr>
          <a:xfrm>
            <a:off x="8145518" y="4056989"/>
            <a:ext cx="1371597" cy="788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C</a:t>
            </a:r>
            <a:r>
              <a:rPr kumimoji="1" lang="ko-KR" altLang="en-US" sz="1600" dirty="0"/>
              <a:t> 고객사</a:t>
            </a:r>
            <a:endParaRPr kumimoji="1" lang="ko-Kore-KR" altLang="en-US" sz="16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656D52E-5D4A-CDDB-D5B5-66C27DE155A0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>
          <a:xfrm flipH="1">
            <a:off x="7068207" y="4451127"/>
            <a:ext cx="1077311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36B8473-7358-0A07-9C82-1C91DAC8B886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>
            <a:off x="2680138" y="1140371"/>
            <a:ext cx="2233447" cy="3310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E2DD26-3AAF-6F24-55E4-55B1F2E148D6}"/>
              </a:ext>
            </a:extLst>
          </p:cNvPr>
          <p:cNvSpPr/>
          <p:nvPr/>
        </p:nvSpPr>
        <p:spPr>
          <a:xfrm>
            <a:off x="4812533" y="1788162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첨부파일</a:t>
            </a:r>
            <a:r>
              <a:rPr kumimoji="1" lang="ko-KR" altLang="en-US" sz="1200" dirty="0"/>
              <a:t> 저장 기능</a:t>
            </a:r>
            <a:r>
              <a:rPr kumimoji="1" lang="en-US" altLang="ko-KR" sz="1200" dirty="0"/>
              <a:t> X</a:t>
            </a:r>
            <a:endParaRPr kumimoji="1" lang="ko-Kore-KR" altLang="en-US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8E56D28-3B20-53EB-C43F-9B685E35738B}"/>
              </a:ext>
            </a:extLst>
          </p:cNvPr>
          <p:cNvCxnSpPr>
            <a:cxnSpLocks/>
            <a:stCxn id="43" idx="2"/>
            <a:endCxn id="15" idx="0"/>
          </p:cNvCxnSpPr>
          <p:nvPr/>
        </p:nvCxnSpPr>
        <p:spPr>
          <a:xfrm>
            <a:off x="5990895" y="2073691"/>
            <a:ext cx="1" cy="32792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4DCC43C-9C6D-0AC5-0F34-50BE2A0C24EE}"/>
              </a:ext>
            </a:extLst>
          </p:cNvPr>
          <p:cNvSpPr/>
          <p:nvPr/>
        </p:nvSpPr>
        <p:spPr>
          <a:xfrm>
            <a:off x="4812533" y="344354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r>
              <a:rPr kumimoji="1" lang="ko-KR" altLang="en-US" sz="1200" dirty="0"/>
              <a:t> 고객사의 기능을 추가</a:t>
            </a:r>
            <a:endParaRPr kumimoji="1" lang="ko-Kore-KR" altLang="en-US" sz="12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80852FD-50F6-0437-4700-78ECA7254029}"/>
              </a:ext>
            </a:extLst>
          </p:cNvPr>
          <p:cNvCxnSpPr>
            <a:cxnSpLocks/>
            <a:stCxn id="46" idx="2"/>
            <a:endCxn id="37" idx="0"/>
          </p:cNvCxnSpPr>
          <p:nvPr/>
        </p:nvCxnSpPr>
        <p:spPr>
          <a:xfrm>
            <a:off x="5990895" y="3729069"/>
            <a:ext cx="1" cy="327921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013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924609-65A2-E677-BCE6-BA861ACFF65C}"/>
              </a:ext>
            </a:extLst>
          </p:cNvPr>
          <p:cNvSpPr/>
          <p:nvPr/>
        </p:nvSpPr>
        <p:spPr>
          <a:xfrm>
            <a:off x="525516" y="74623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C351AC-461B-5F32-49D9-D297400D1033}"/>
              </a:ext>
            </a:extLst>
          </p:cNvPr>
          <p:cNvSpPr/>
          <p:nvPr/>
        </p:nvSpPr>
        <p:spPr>
          <a:xfrm>
            <a:off x="4913585" y="74623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10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interface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0434F2F-3C99-BBAE-610E-2F7847A09C8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80138" y="1140371"/>
            <a:ext cx="22334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AD788A-5D97-56FB-45B1-EB8B9CD374E3}"/>
              </a:ext>
            </a:extLst>
          </p:cNvPr>
          <p:cNvSpPr/>
          <p:nvPr/>
        </p:nvSpPr>
        <p:spPr>
          <a:xfrm>
            <a:off x="8129750" y="184456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&lt;&lt;Concrete&gt;&gt;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ABoardService</a:t>
            </a:r>
            <a:endParaRPr kumimoji="1" lang="ko-Kore-KR" altLang="en-US" sz="1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651D31-243F-A0C6-C88B-79DCC62535E5}"/>
              </a:ext>
            </a:extLst>
          </p:cNvPr>
          <p:cNvSpPr/>
          <p:nvPr/>
        </p:nvSpPr>
        <p:spPr>
          <a:xfrm>
            <a:off x="424465" y="2209264"/>
            <a:ext cx="2356723" cy="116725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Controller</a:t>
            </a:r>
            <a:r>
              <a:rPr kumimoji="1" lang="ko-KR" altLang="en-US" sz="1200" dirty="0"/>
              <a:t>는 </a:t>
            </a:r>
            <a:r>
              <a:rPr kumimoji="1" lang="en-US" altLang="ko-KR" sz="1200" dirty="0"/>
              <a:t>Service </a:t>
            </a:r>
            <a:r>
              <a:rPr kumimoji="1" lang="ko-KR" altLang="en-US" sz="1200" dirty="0"/>
              <a:t>객체를 언급할 때 클래스 이름이 아닌 인터페이스로 언급한다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다른 클래스로 교체하기 쉽다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854E5A0-45F9-1696-9A65-4FC4D89EB0BB}"/>
              </a:ext>
            </a:extLst>
          </p:cNvPr>
          <p:cNvCxnSpPr>
            <a:cxnSpLocks/>
            <a:stCxn id="32" idx="0"/>
            <a:endCxn id="4" idx="2"/>
          </p:cNvCxnSpPr>
          <p:nvPr/>
        </p:nvCxnSpPr>
        <p:spPr>
          <a:xfrm flipV="1">
            <a:off x="1602827" y="1534508"/>
            <a:ext cx="0" cy="674756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CB741E-F559-70DD-930F-9BAF4A424F6A}"/>
              </a:ext>
            </a:extLst>
          </p:cNvPr>
          <p:cNvSpPr/>
          <p:nvPr/>
        </p:nvSpPr>
        <p:spPr>
          <a:xfrm>
            <a:off x="8129750" y="3163610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BBoardService</a:t>
            </a:r>
            <a:endParaRPr kumimoji="1" lang="ko-Kore-KR" altLang="en-US" sz="1600" dirty="0"/>
          </a:p>
        </p:txBody>
      </p:sp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39BF5F68-E768-8BAA-AD9B-3E9FCC8EF669}"/>
              </a:ext>
            </a:extLst>
          </p:cNvPr>
          <p:cNvCxnSpPr>
            <a:stCxn id="5" idx="2"/>
            <a:endCxn id="15" idx="1"/>
          </p:cNvCxnSpPr>
          <p:nvPr/>
        </p:nvCxnSpPr>
        <p:spPr>
          <a:xfrm rot="16200000" flipH="1">
            <a:off x="6708227" y="817178"/>
            <a:ext cx="704193" cy="2138854"/>
          </a:xfrm>
          <a:prstGeom prst="bentConnector2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1084E4DC-8EDB-0A97-D0ED-B4B362AF7895}"/>
              </a:ext>
            </a:extLst>
          </p:cNvPr>
          <p:cNvCxnSpPr>
            <a:cxnSpLocks/>
            <a:stCxn id="5" idx="2"/>
            <a:endCxn id="37" idx="1"/>
          </p:cNvCxnSpPr>
          <p:nvPr/>
        </p:nvCxnSpPr>
        <p:spPr>
          <a:xfrm rot="16200000" flipH="1">
            <a:off x="6048704" y="1476701"/>
            <a:ext cx="2023239" cy="2138854"/>
          </a:xfrm>
          <a:prstGeom prst="bentConnector2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삼각형 18">
            <a:extLst>
              <a:ext uri="{FF2B5EF4-FFF2-40B4-BE49-F238E27FC236}">
                <a16:creationId xmlns:a16="http://schemas.microsoft.com/office/drawing/2014/main" id="{EE686F06-A4EE-A4ED-A3A8-1ACA96B6E9F2}"/>
              </a:ext>
            </a:extLst>
          </p:cNvPr>
          <p:cNvSpPr/>
          <p:nvPr/>
        </p:nvSpPr>
        <p:spPr>
          <a:xfrm>
            <a:off x="5862216" y="1553812"/>
            <a:ext cx="257360" cy="2218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5413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4393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0781577" y="1400503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0690232" y="2829909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적용전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94F621-FD1F-A2B7-C960-80D580767436}"/>
              </a:ext>
            </a:extLst>
          </p:cNvPr>
          <p:cNvCxnSpPr>
            <a:cxnSpLocks/>
            <a:stCxn id="14" idx="6"/>
            <a:endCxn id="12" idx="1"/>
          </p:cNvCxnSpPr>
          <p:nvPr/>
        </p:nvCxnSpPr>
        <p:spPr>
          <a:xfrm>
            <a:off x="10112693" y="1692165"/>
            <a:ext cx="668884" cy="7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10310648" y="84870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2228193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6"/>
            <a:endCxn id="13" idx="1"/>
          </p:cNvCxnSpPr>
          <p:nvPr/>
        </p:nvCxnSpPr>
        <p:spPr>
          <a:xfrm>
            <a:off x="10112693" y="1692165"/>
            <a:ext cx="577539" cy="1437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E5F53B-056A-8E43-3CFA-8E27B434943A}"/>
              </a:ext>
            </a:extLst>
          </p:cNvPr>
          <p:cNvSpPr/>
          <p:nvPr/>
        </p:nvSpPr>
        <p:spPr>
          <a:xfrm>
            <a:off x="10245040" y="237533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242047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4393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0781577" y="1400503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0690232" y="2829909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적용전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94F621-FD1F-A2B7-C960-80D580767436}"/>
              </a:ext>
            </a:extLst>
          </p:cNvPr>
          <p:cNvCxnSpPr>
            <a:cxnSpLocks/>
            <a:stCxn id="14" idx="6"/>
            <a:endCxn id="12" idx="1"/>
          </p:cNvCxnSpPr>
          <p:nvPr/>
        </p:nvCxnSpPr>
        <p:spPr>
          <a:xfrm>
            <a:off x="10112693" y="1692165"/>
            <a:ext cx="668884" cy="7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10310648" y="84870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2228193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6"/>
            <a:endCxn id="13" idx="1"/>
          </p:cNvCxnSpPr>
          <p:nvPr/>
        </p:nvCxnSpPr>
        <p:spPr>
          <a:xfrm>
            <a:off x="10112693" y="1692165"/>
            <a:ext cx="577539" cy="1437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E5F53B-056A-8E43-3CFA-8E27B434943A}"/>
              </a:ext>
            </a:extLst>
          </p:cNvPr>
          <p:cNvSpPr/>
          <p:nvPr/>
        </p:nvSpPr>
        <p:spPr>
          <a:xfrm>
            <a:off x="10245040" y="237533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3" name="곱하기 2">
            <a:extLst>
              <a:ext uri="{FF2B5EF4-FFF2-40B4-BE49-F238E27FC236}">
                <a16:creationId xmlns:a16="http://schemas.microsoft.com/office/drawing/2014/main" id="{6A013833-32BE-AC3D-DFAF-0CDA9FCE0FA7}"/>
              </a:ext>
            </a:extLst>
          </p:cNvPr>
          <p:cNvSpPr/>
          <p:nvPr/>
        </p:nvSpPr>
        <p:spPr>
          <a:xfrm>
            <a:off x="9977756" y="2283919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92573C-4C6E-ED5E-6C30-E697A1AFDF23}"/>
              </a:ext>
            </a:extLst>
          </p:cNvPr>
          <p:cNvSpPr/>
          <p:nvPr/>
        </p:nvSpPr>
        <p:spPr>
          <a:xfrm>
            <a:off x="6411310" y="3049563"/>
            <a:ext cx="3878363" cy="127018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/>
              <a:t>첨부파일 데이터 입력 중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제약조건을 만족하지 못해 오류가 발생한다면</a:t>
            </a:r>
            <a:r>
              <a:rPr kumimoji="1" lang="en-US" altLang="ko-KR" sz="1100" dirty="0"/>
              <a:t>?</a:t>
            </a:r>
          </a:p>
          <a:p>
            <a:pPr algn="ctr"/>
            <a:r>
              <a:rPr kumimoji="1" lang="en-US" altLang="ko-KR" sz="1100" dirty="0"/>
              <a:t>(</a:t>
            </a:r>
            <a:r>
              <a:rPr kumimoji="1" lang="ko-KR" altLang="en-US" sz="1100" dirty="0"/>
              <a:t>제약조건</a:t>
            </a:r>
            <a:r>
              <a:rPr kumimoji="1" lang="en-US" altLang="ko-KR" sz="1100" dirty="0"/>
              <a:t>:</a:t>
            </a:r>
            <a:r>
              <a:rPr kumimoji="1" lang="ko-KR" altLang="en-US" sz="1100" dirty="0"/>
              <a:t> 데이터 형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컬럼 크기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데이터 중복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FK </a:t>
            </a:r>
            <a:r>
              <a:rPr kumimoji="1" lang="ko-KR" altLang="en-US" sz="1100" dirty="0"/>
              <a:t>제약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…)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ko-KR" altLang="en-US" sz="1100" dirty="0">
                <a:sym typeface="Wingdings" pitchFamily="2" charset="2"/>
              </a:rPr>
              <a:t>첨부파일 데이터 입력은 실패</a:t>
            </a:r>
            <a:endParaRPr kumimoji="1" lang="en-US" altLang="ko-KR" sz="1100" dirty="0">
              <a:sym typeface="Wingdings" pitchFamily="2" charset="2"/>
            </a:endParaRP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ko-KR" altLang="en-US" sz="1100" dirty="0">
                <a:sym typeface="Wingdings" pitchFamily="2" charset="2"/>
              </a:rPr>
              <a:t>그러나</a:t>
            </a:r>
            <a:r>
              <a:rPr kumimoji="1" lang="en-US" altLang="ko-KR" sz="1100" dirty="0">
                <a:sym typeface="Wingdings" pitchFamily="2" charset="2"/>
              </a:rPr>
              <a:t>,</a:t>
            </a:r>
            <a:r>
              <a:rPr kumimoji="1" lang="ko-KR" altLang="en-US" sz="1100" dirty="0">
                <a:sym typeface="Wingdings" pitchFamily="2" charset="2"/>
              </a:rPr>
              <a:t> 이전에 입력한 게시글은 그대로 유효하다</a:t>
            </a:r>
            <a:r>
              <a:rPr kumimoji="1" lang="en-US" altLang="ko-KR" sz="1100" dirty="0">
                <a:sym typeface="Wingdings" pitchFamily="2" charset="2"/>
              </a:rPr>
              <a:t>!</a:t>
            </a:r>
            <a:endParaRPr kumimoji="1" lang="ko-Kore-KR" altLang="en-US" sz="11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5F5D6E5-3B95-862D-6950-F6B07E11C22E}"/>
              </a:ext>
            </a:extLst>
          </p:cNvPr>
          <p:cNvCxnSpPr>
            <a:cxnSpLocks/>
            <a:stCxn id="4" idx="0"/>
            <a:endCxn id="3" idx="3"/>
          </p:cNvCxnSpPr>
          <p:nvPr/>
        </p:nvCxnSpPr>
        <p:spPr>
          <a:xfrm flipV="1">
            <a:off x="8350492" y="2624905"/>
            <a:ext cx="2050544" cy="424658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A92701-AD31-10C2-020D-CA8BECAA0CCD}"/>
              </a:ext>
            </a:extLst>
          </p:cNvPr>
          <p:cNvSpPr/>
          <p:nvPr/>
        </p:nvSpPr>
        <p:spPr>
          <a:xfrm>
            <a:off x="1142919" y="3247696"/>
            <a:ext cx="4771697" cy="87703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(</a:t>
            </a:r>
            <a:r>
              <a:rPr kumimoji="1" lang="ko-KR" altLang="en-US" sz="1100" dirty="0"/>
              <a:t>게시글 입력과 첨부파일 입력</a:t>
            </a:r>
            <a:r>
              <a:rPr kumimoji="1" lang="en-US" altLang="ko-KR" sz="1100" dirty="0"/>
              <a:t>)</a:t>
            </a:r>
            <a:r>
              <a:rPr kumimoji="1" lang="ko-KR" altLang="en-US" sz="1100" dirty="0"/>
              <a:t>이 하나의 작업으로 묶인 경우</a:t>
            </a:r>
            <a:endParaRPr kumimoji="1" lang="en-US" altLang="ko-KR" sz="1100" dirty="0"/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en-US" altLang="ko-KR" sz="1600" b="1" dirty="0">
                <a:sym typeface="Wingdings" pitchFamily="2" charset="2"/>
              </a:rPr>
              <a:t>Transaction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ko-Kore-KR" altLang="en-US" sz="1100" b="1" dirty="0"/>
              <a:t>한</a:t>
            </a:r>
            <a:r>
              <a:rPr kumimoji="1" lang="ko-KR" altLang="en-US" sz="1100" b="1" dirty="0"/>
              <a:t> 개의 작업이 실패하면 이전에 성공한 작업도 취소해야 한다</a:t>
            </a:r>
            <a:r>
              <a:rPr kumimoji="1" lang="en-US" altLang="ko-KR" sz="1100" b="1" dirty="0"/>
              <a:t>.</a:t>
            </a:r>
            <a:endParaRPr kumimoji="1" lang="ko-Kore-KR" altLang="en-US" sz="1100" b="1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3B5639F-44B8-42ED-EFAA-818B1B424416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 flipV="1">
            <a:off x="5914616" y="3684657"/>
            <a:ext cx="496694" cy="1558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006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62956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1237304" y="840828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1145959" y="2270234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1960788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4"/>
            <a:endCxn id="5" idx="0"/>
          </p:cNvCxnSpPr>
          <p:nvPr/>
        </p:nvCxnSpPr>
        <p:spPr>
          <a:xfrm flipH="1">
            <a:off x="9885286" y="1886605"/>
            <a:ext cx="32967" cy="1716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B5E156-9D82-843D-7ED1-48628A241924}"/>
              </a:ext>
            </a:extLst>
          </p:cNvPr>
          <p:cNvSpPr/>
          <p:nvPr/>
        </p:nvSpPr>
        <p:spPr>
          <a:xfrm>
            <a:off x="9131168" y="3602708"/>
            <a:ext cx="1508235" cy="2642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200" dirty="0"/>
              <a:t>임시 데이터베이스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9170541" y="3968963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65A421-C3FB-8D89-D1DE-4CBCE27AA566}"/>
              </a:ext>
            </a:extLst>
          </p:cNvPr>
          <p:cNvSpPr/>
          <p:nvPr/>
        </p:nvSpPr>
        <p:spPr>
          <a:xfrm>
            <a:off x="9170541" y="4362444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첨부파일 입력</a:t>
            </a:r>
            <a:endParaRPr kumimoji="1"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74B1B9-A261-E40D-ACDE-408D2FA56BFF}"/>
              </a:ext>
            </a:extLst>
          </p:cNvPr>
          <p:cNvSpPr/>
          <p:nvPr/>
        </p:nvSpPr>
        <p:spPr>
          <a:xfrm>
            <a:off x="5578632" y="3694386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9.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commit</a:t>
            </a: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9BCDEFE8-99E7-E079-E4AD-36D08BD16C53}"/>
              </a:ext>
            </a:extLst>
          </p:cNvPr>
          <p:cNvCxnSpPr>
            <a:stCxn id="21" idx="0"/>
            <a:endCxn id="10" idx="2"/>
          </p:cNvCxnSpPr>
          <p:nvPr/>
        </p:nvCxnSpPr>
        <p:spPr>
          <a:xfrm rot="5400000" flipH="1" flipV="1">
            <a:off x="6173689" y="2205991"/>
            <a:ext cx="1608083" cy="1368708"/>
          </a:xfrm>
          <a:prstGeom prst="curvedConnector3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2249F7-8F03-F7AC-6509-D41A0933A329}"/>
              </a:ext>
            </a:extLst>
          </p:cNvPr>
          <p:cNvSpPr/>
          <p:nvPr/>
        </p:nvSpPr>
        <p:spPr>
          <a:xfrm>
            <a:off x="8366961" y="2325769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10.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Commit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6485FC1-C1E1-1F32-5D38-C1A0C92FAC51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10600029" y="1140373"/>
            <a:ext cx="637275" cy="2983619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6A2D5B5-68C3-3A4D-37D1-C22E4F066A0E}"/>
              </a:ext>
            </a:extLst>
          </p:cNvPr>
          <p:cNvCxnSpPr>
            <a:cxnSpLocks/>
            <a:stCxn id="20" idx="3"/>
            <a:endCxn id="13" idx="1"/>
          </p:cNvCxnSpPr>
          <p:nvPr/>
        </p:nvCxnSpPr>
        <p:spPr>
          <a:xfrm flipV="1">
            <a:off x="10600029" y="2569779"/>
            <a:ext cx="545930" cy="1947694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A39EE26-6BA4-C92E-0DDC-BE7A3631C268}"/>
              </a:ext>
            </a:extLst>
          </p:cNvPr>
          <p:cNvSpPr/>
          <p:nvPr/>
        </p:nvSpPr>
        <p:spPr>
          <a:xfrm>
            <a:off x="10629394" y="1692164"/>
            <a:ext cx="82700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11.</a:t>
            </a:r>
            <a:r>
              <a:rPr kumimoji="1" lang="ko-KR" altLang="en-US" sz="1200" dirty="0"/>
              <a:t> 적용</a:t>
            </a:r>
            <a:endParaRPr kumimoji="1" lang="en-US" altLang="ko-KR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6D7A933-0157-F8A4-244A-7701933CC414}"/>
              </a:ext>
            </a:extLst>
          </p:cNvPr>
          <p:cNvSpPr/>
          <p:nvPr/>
        </p:nvSpPr>
        <p:spPr>
          <a:xfrm>
            <a:off x="10859746" y="3341629"/>
            <a:ext cx="82700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12.</a:t>
            </a:r>
            <a:r>
              <a:rPr kumimoji="1" lang="ko-KR" altLang="en-US" sz="1200" dirty="0"/>
              <a:t> 적용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25356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62956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1237304" y="840828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1145959" y="2270234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1960788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4"/>
            <a:endCxn id="5" idx="0"/>
          </p:cNvCxnSpPr>
          <p:nvPr/>
        </p:nvCxnSpPr>
        <p:spPr>
          <a:xfrm flipH="1">
            <a:off x="9885286" y="1886605"/>
            <a:ext cx="32967" cy="1716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B5E156-9D82-843D-7ED1-48628A241924}"/>
              </a:ext>
            </a:extLst>
          </p:cNvPr>
          <p:cNvSpPr/>
          <p:nvPr/>
        </p:nvSpPr>
        <p:spPr>
          <a:xfrm>
            <a:off x="9131168" y="3602708"/>
            <a:ext cx="1508235" cy="2642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200" dirty="0"/>
              <a:t>임시 데이터베이스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9170541" y="3968963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65A421-C3FB-8D89-D1DE-4CBCE27AA566}"/>
              </a:ext>
            </a:extLst>
          </p:cNvPr>
          <p:cNvSpPr/>
          <p:nvPr/>
        </p:nvSpPr>
        <p:spPr>
          <a:xfrm>
            <a:off x="9170541" y="4362444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첨부파일 입력</a:t>
            </a:r>
            <a:endParaRPr kumimoji="1"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74B1B9-A261-E40D-ACDE-408D2FA56BFF}"/>
              </a:ext>
            </a:extLst>
          </p:cNvPr>
          <p:cNvSpPr/>
          <p:nvPr/>
        </p:nvSpPr>
        <p:spPr>
          <a:xfrm>
            <a:off x="5578632" y="3694386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9. rollback</a:t>
            </a: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9BCDEFE8-99E7-E079-E4AD-36D08BD16C53}"/>
              </a:ext>
            </a:extLst>
          </p:cNvPr>
          <p:cNvCxnSpPr>
            <a:stCxn id="21" idx="0"/>
            <a:endCxn id="10" idx="2"/>
          </p:cNvCxnSpPr>
          <p:nvPr/>
        </p:nvCxnSpPr>
        <p:spPr>
          <a:xfrm rot="5400000" flipH="1" flipV="1">
            <a:off x="6173689" y="2205991"/>
            <a:ext cx="1608083" cy="1368708"/>
          </a:xfrm>
          <a:prstGeom prst="curvedConnector3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2249F7-8F03-F7AC-6509-D41A0933A329}"/>
              </a:ext>
            </a:extLst>
          </p:cNvPr>
          <p:cNvSpPr/>
          <p:nvPr/>
        </p:nvSpPr>
        <p:spPr>
          <a:xfrm>
            <a:off x="8366961" y="2325769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10.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rollback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" name="곱하기 2">
            <a:extLst>
              <a:ext uri="{FF2B5EF4-FFF2-40B4-BE49-F238E27FC236}">
                <a16:creationId xmlns:a16="http://schemas.microsoft.com/office/drawing/2014/main" id="{D1D3A982-8C25-DAA3-BDA9-69A564861655}"/>
              </a:ext>
            </a:extLst>
          </p:cNvPr>
          <p:cNvSpPr/>
          <p:nvPr/>
        </p:nvSpPr>
        <p:spPr>
          <a:xfrm>
            <a:off x="8978768" y="4318433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960619-0B37-B8FE-2E7A-F80D57B33385}"/>
              </a:ext>
            </a:extLst>
          </p:cNvPr>
          <p:cNvSpPr/>
          <p:nvPr/>
        </p:nvSpPr>
        <p:spPr>
          <a:xfrm>
            <a:off x="9709774" y="4841173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오류발생</a:t>
            </a:r>
            <a:endParaRPr kumimoji="1" lang="en-US" altLang="ko-KR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48B23F-B364-0A06-527D-135AD75A9CDD}"/>
              </a:ext>
            </a:extLst>
          </p:cNvPr>
          <p:cNvSpPr/>
          <p:nvPr/>
        </p:nvSpPr>
        <p:spPr>
          <a:xfrm>
            <a:off x="11302132" y="4024477"/>
            <a:ext cx="889868" cy="59208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제거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945923-3092-6B73-59FD-BFBD0A445879}"/>
              </a:ext>
            </a:extLst>
          </p:cNvPr>
          <p:cNvSpPr/>
          <p:nvPr/>
        </p:nvSpPr>
        <p:spPr>
          <a:xfrm>
            <a:off x="9028385" y="3855322"/>
            <a:ext cx="1712763" cy="930392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68FA1A5-008D-D5A9-B2BC-A2693D5D8BB6}"/>
              </a:ext>
            </a:extLst>
          </p:cNvPr>
          <p:cNvCxnSpPr>
            <a:cxnSpLocks/>
            <a:stCxn id="8" idx="1"/>
            <a:endCxn id="15" idx="3"/>
          </p:cNvCxnSpPr>
          <p:nvPr/>
        </p:nvCxnSpPr>
        <p:spPr>
          <a:xfrm flipH="1">
            <a:off x="10741148" y="4320518"/>
            <a:ext cx="5609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460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-1" y="462454"/>
            <a:ext cx="2480441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트랜잭션</a:t>
            </a:r>
            <a:r>
              <a:rPr kumimoji="1" lang="ko-KR" altLang="en-US" sz="2800" b="1" dirty="0"/>
              <a:t> 적용하기</a:t>
            </a:r>
            <a:endParaRPr kumimoji="1" lang="ko-Kore-KR" altLang="en-US" sz="28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1771464" y="1836574"/>
            <a:ext cx="2653392" cy="551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1. </a:t>
            </a:r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BE95DF-8EDD-1036-0E3B-DF6E7D08098E}"/>
              </a:ext>
            </a:extLst>
          </p:cNvPr>
          <p:cNvSpPr/>
          <p:nvPr/>
        </p:nvSpPr>
        <p:spPr>
          <a:xfrm>
            <a:off x="4940590" y="1957441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app-board</a:t>
            </a:r>
            <a:r>
              <a:rPr kumimoji="1" lang="ko-KR" altLang="en-US" sz="1200" dirty="0"/>
              <a:t> 테이블에 게시글 입력</a:t>
            </a:r>
            <a:endParaRPr kumimoji="1" lang="en-US" altLang="ko-KR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03CBD2-8E05-7852-198A-B81DC25AA7C7}"/>
              </a:ext>
            </a:extLst>
          </p:cNvPr>
          <p:cNvSpPr/>
          <p:nvPr/>
        </p:nvSpPr>
        <p:spPr>
          <a:xfrm>
            <a:off x="1771464" y="2974211"/>
            <a:ext cx="2653392" cy="551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2. </a:t>
            </a:r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B52F55-3822-DA80-86D7-48AA931ED4CD}"/>
              </a:ext>
            </a:extLst>
          </p:cNvPr>
          <p:cNvSpPr/>
          <p:nvPr/>
        </p:nvSpPr>
        <p:spPr>
          <a:xfrm>
            <a:off x="4940590" y="3095078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app-board-file</a:t>
            </a:r>
            <a:r>
              <a:rPr kumimoji="1" lang="ko-KR" altLang="en-US" sz="1200" dirty="0"/>
              <a:t> 테이블에 첨부파일 입력</a:t>
            </a:r>
            <a:endParaRPr kumimoji="1" lang="en-US" altLang="ko-KR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E6CCA7E-9A9A-1D25-B61C-E339AC9DEF87}"/>
              </a:ext>
            </a:extLst>
          </p:cNvPr>
          <p:cNvCxnSpPr>
            <a:stCxn id="6" idx="1"/>
            <a:endCxn id="49" idx="3"/>
          </p:cNvCxnSpPr>
          <p:nvPr/>
        </p:nvCxnSpPr>
        <p:spPr>
          <a:xfrm flipH="1">
            <a:off x="4424856" y="2112470"/>
            <a:ext cx="515734" cy="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1A6D5D7-5B09-4F8E-A809-99E078E9F012}"/>
              </a:ext>
            </a:extLst>
          </p:cNvPr>
          <p:cNvCxnSpPr>
            <a:cxnSpLocks/>
            <a:stCxn id="22" idx="1"/>
            <a:endCxn id="19" idx="3"/>
          </p:cNvCxnSpPr>
          <p:nvPr/>
        </p:nvCxnSpPr>
        <p:spPr>
          <a:xfrm flipH="1">
            <a:off x="4424856" y="3250107"/>
            <a:ext cx="515734" cy="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FD8EAE1-F107-84CA-4107-2943118ECDD8}"/>
              </a:ext>
            </a:extLst>
          </p:cNvPr>
          <p:cNvSpPr/>
          <p:nvPr/>
        </p:nvSpPr>
        <p:spPr>
          <a:xfrm>
            <a:off x="1067162" y="1388623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 err="1">
                <a:sym typeface="Wingdings" pitchFamily="2" charset="2"/>
              </a:rPr>
              <a:t>Connection.setAutoCommit</a:t>
            </a:r>
            <a:r>
              <a:rPr kumimoji="1" lang="en-US" altLang="ko-KR" sz="1200" dirty="0">
                <a:sym typeface="Wingdings" pitchFamily="2" charset="2"/>
              </a:rPr>
              <a:t>(false)</a:t>
            </a:r>
            <a:endParaRPr kumimoji="1" lang="en-US" altLang="ko-KR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67243BB-8A97-363F-46A2-CE1E45F1CE9A}"/>
              </a:ext>
            </a:extLst>
          </p:cNvPr>
          <p:cNvSpPr/>
          <p:nvPr/>
        </p:nvSpPr>
        <p:spPr>
          <a:xfrm>
            <a:off x="4424856" y="1393820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수동 </a:t>
            </a:r>
            <a:r>
              <a:rPr kumimoji="1" lang="ko-KR" altLang="en-US" sz="1200" dirty="0" err="1"/>
              <a:t>커밋으로</a:t>
            </a:r>
            <a:r>
              <a:rPr kumimoji="1" lang="ko-KR" altLang="en-US" sz="1200" dirty="0"/>
              <a:t> 설정</a:t>
            </a:r>
            <a:endParaRPr kumimoji="1" lang="en-US" altLang="ko-KR" sz="1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9549176-B88E-B3F2-BA28-EC7FA38A7729}"/>
              </a:ext>
            </a:extLst>
          </p:cNvPr>
          <p:cNvCxnSpPr>
            <a:cxnSpLocks/>
            <a:stCxn id="35" idx="1"/>
            <a:endCxn id="34" idx="3"/>
          </p:cNvCxnSpPr>
          <p:nvPr/>
        </p:nvCxnSpPr>
        <p:spPr>
          <a:xfrm flipH="1" flipV="1">
            <a:off x="3893718" y="1543652"/>
            <a:ext cx="531138" cy="5197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FE79D5C-0418-C437-59E6-CBE04D3FC70F}"/>
              </a:ext>
            </a:extLst>
          </p:cNvPr>
          <p:cNvSpPr/>
          <p:nvPr/>
        </p:nvSpPr>
        <p:spPr>
          <a:xfrm>
            <a:off x="1067162" y="3825389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OK: </a:t>
            </a:r>
            <a:r>
              <a:rPr kumimoji="1" lang="en-US" altLang="ko-KR" sz="1200" dirty="0" err="1">
                <a:sym typeface="Wingdings" pitchFamily="2" charset="2"/>
              </a:rPr>
              <a:t>Connection.commit</a:t>
            </a:r>
            <a:r>
              <a:rPr kumimoji="1" lang="en-US" altLang="ko-KR" sz="1200" dirty="0">
                <a:sym typeface="Wingdings" pitchFamily="2" charset="2"/>
              </a:rPr>
              <a:t>()</a:t>
            </a:r>
            <a:endParaRPr kumimoji="1" lang="en-US" altLang="ko-KR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290195-3D0C-1979-C8EC-E3BE1E7FD833}"/>
              </a:ext>
            </a:extLst>
          </p:cNvPr>
          <p:cNvSpPr/>
          <p:nvPr/>
        </p:nvSpPr>
        <p:spPr>
          <a:xfrm>
            <a:off x="4424856" y="3823588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DBMS</a:t>
            </a:r>
            <a:r>
              <a:rPr kumimoji="1" lang="ko-KR" altLang="en-US" sz="1200" dirty="0"/>
              <a:t> 서버에 </a:t>
            </a:r>
            <a:r>
              <a:rPr kumimoji="1" lang="en-US" altLang="ko-KR" sz="1200" dirty="0"/>
              <a:t>Commit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7212E00-7E60-C218-6752-90AAD61E5F8E}"/>
              </a:ext>
            </a:extLst>
          </p:cNvPr>
          <p:cNvCxnSpPr>
            <a:cxnSpLocks/>
            <a:stCxn id="42" idx="1"/>
            <a:endCxn id="41" idx="3"/>
          </p:cNvCxnSpPr>
          <p:nvPr/>
        </p:nvCxnSpPr>
        <p:spPr>
          <a:xfrm flipH="1">
            <a:off x="3893718" y="3978617"/>
            <a:ext cx="531138" cy="1801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DC9567B-6F3C-B54F-E3F3-00BEF1B548DA}"/>
              </a:ext>
            </a:extLst>
          </p:cNvPr>
          <p:cNvSpPr/>
          <p:nvPr/>
        </p:nvSpPr>
        <p:spPr>
          <a:xfrm>
            <a:off x="1067162" y="4577226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Error: </a:t>
            </a:r>
            <a:r>
              <a:rPr kumimoji="1" lang="en-US" altLang="ko-KR" sz="1200" dirty="0" err="1">
                <a:sym typeface="Wingdings" pitchFamily="2" charset="2"/>
              </a:rPr>
              <a:t>Connection.rollback</a:t>
            </a:r>
            <a:r>
              <a:rPr kumimoji="1" lang="en-US" altLang="ko-KR" sz="1200" dirty="0">
                <a:sym typeface="Wingdings" pitchFamily="2" charset="2"/>
              </a:rPr>
              <a:t>()</a:t>
            </a:r>
            <a:endParaRPr kumimoji="1" lang="en-US" altLang="ko-KR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6CECAE3-179F-3692-D167-3C83BF160CBD}"/>
              </a:ext>
            </a:extLst>
          </p:cNvPr>
          <p:cNvSpPr/>
          <p:nvPr/>
        </p:nvSpPr>
        <p:spPr>
          <a:xfrm>
            <a:off x="4424856" y="4575425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DBMS</a:t>
            </a:r>
            <a:r>
              <a:rPr kumimoji="1" lang="ko-KR" altLang="en-US" sz="1200" dirty="0"/>
              <a:t> 서버에 </a:t>
            </a:r>
            <a:r>
              <a:rPr kumimoji="1" lang="en-US" altLang="ko-KR" sz="1200" dirty="0"/>
              <a:t>rollback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35E0DCA-878C-3372-96F4-9DDB4CC4760C}"/>
              </a:ext>
            </a:extLst>
          </p:cNvPr>
          <p:cNvCxnSpPr>
            <a:cxnSpLocks/>
            <a:stCxn id="50" idx="1"/>
            <a:endCxn id="47" idx="3"/>
          </p:cNvCxnSpPr>
          <p:nvPr/>
        </p:nvCxnSpPr>
        <p:spPr>
          <a:xfrm flipH="1">
            <a:off x="3893718" y="4730454"/>
            <a:ext cx="531138" cy="1801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43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9CCA3-C00D-CDA3-EAFB-AD5E76DF5C6B}"/>
              </a:ext>
            </a:extLst>
          </p:cNvPr>
          <p:cNvSpPr/>
          <p:nvPr/>
        </p:nvSpPr>
        <p:spPr>
          <a:xfrm>
            <a:off x="1250731" y="273270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Client</a:t>
            </a:r>
            <a:endParaRPr kumimoji="1" lang="ko-Kore-KR" altLang="en-US" sz="16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027FE1-B6BF-68E1-5C5F-2D3093B492B4}"/>
              </a:ext>
            </a:extLst>
          </p:cNvPr>
          <p:cNvSpPr/>
          <p:nvPr/>
        </p:nvSpPr>
        <p:spPr>
          <a:xfrm>
            <a:off x="5276193" y="273269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Server</a:t>
            </a:r>
            <a:endParaRPr kumimoji="1" lang="ko-Kore-KR" altLang="en-US" sz="1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60EEEC-E235-55F7-5245-460E02395379}"/>
              </a:ext>
            </a:extLst>
          </p:cNvPr>
          <p:cNvSpPr/>
          <p:nvPr/>
        </p:nvSpPr>
        <p:spPr>
          <a:xfrm>
            <a:off x="9301655" y="273268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DBMS </a:t>
            </a:r>
            <a:r>
              <a:rPr kumimoji="1" lang="ko-Kore-KR" altLang="en-US" sz="1600" b="1" dirty="0"/>
              <a:t>서버</a:t>
            </a: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BA58C06-3F7B-134F-E4B5-88F957F38E96}"/>
              </a:ext>
            </a:extLst>
          </p:cNvPr>
          <p:cNvCxnSpPr>
            <a:cxnSpLocks/>
          </p:cNvCxnSpPr>
          <p:nvPr/>
        </p:nvCxnSpPr>
        <p:spPr>
          <a:xfrm>
            <a:off x="3258207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1F9A4168-6187-8E9F-D87D-F94014FED27B}"/>
              </a:ext>
            </a:extLst>
          </p:cNvPr>
          <p:cNvCxnSpPr>
            <a:cxnSpLocks/>
          </p:cNvCxnSpPr>
          <p:nvPr/>
        </p:nvCxnSpPr>
        <p:spPr>
          <a:xfrm>
            <a:off x="8182304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7485FA8D-D611-6F2D-5C90-AD0B69BBFD5E}"/>
              </a:ext>
            </a:extLst>
          </p:cNvPr>
          <p:cNvSpPr/>
          <p:nvPr/>
        </p:nvSpPr>
        <p:spPr>
          <a:xfrm>
            <a:off x="1497732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C1</a:t>
            </a:r>
            <a:endParaRPr kumimoji="1" lang="ko-Kore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F8F025-D4D4-45F4-6EE1-9FA71EC2587D}"/>
              </a:ext>
            </a:extLst>
          </p:cNvPr>
          <p:cNvSpPr/>
          <p:nvPr/>
        </p:nvSpPr>
        <p:spPr>
          <a:xfrm>
            <a:off x="4729655" y="1692164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70FDD7-2988-BA2D-A2B0-B431A1714A80}"/>
              </a:ext>
            </a:extLst>
          </p:cNvPr>
          <p:cNvSpPr/>
          <p:nvPr/>
        </p:nvSpPr>
        <p:spPr>
          <a:xfrm>
            <a:off x="571499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DB5007-82A0-3EB0-1380-78CABD69E49A}"/>
              </a:ext>
            </a:extLst>
          </p:cNvPr>
          <p:cNvSpPr/>
          <p:nvPr/>
        </p:nvSpPr>
        <p:spPr>
          <a:xfrm>
            <a:off x="664778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3CA76A-1440-6AA2-824B-36341FF6186C}"/>
              </a:ext>
            </a:extLst>
          </p:cNvPr>
          <p:cNvSpPr/>
          <p:nvPr/>
        </p:nvSpPr>
        <p:spPr>
          <a:xfrm>
            <a:off x="7267901" y="289363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E3A2CD2-8DD2-D5D1-3BFA-B2B585B7C03A}"/>
              </a:ext>
            </a:extLst>
          </p:cNvPr>
          <p:cNvSpPr/>
          <p:nvPr/>
        </p:nvSpPr>
        <p:spPr>
          <a:xfrm>
            <a:off x="9154510" y="2835824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AEBCFF-68E0-027B-42D6-6DA5B714CFD0}"/>
              </a:ext>
            </a:extLst>
          </p:cNvPr>
          <p:cNvSpPr/>
          <p:nvPr/>
        </p:nvSpPr>
        <p:spPr>
          <a:xfrm>
            <a:off x="8877299" y="3734464"/>
            <a:ext cx="1723693" cy="2850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/>
              <a:t>임시데이터베이스</a:t>
            </a:r>
            <a:endParaRPr kumimoji="1" lang="ko-Kore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904F74-22B6-0686-58E0-65F4A5F1DBD2}"/>
              </a:ext>
            </a:extLst>
          </p:cNvPr>
          <p:cNvSpPr/>
          <p:nvPr/>
        </p:nvSpPr>
        <p:spPr>
          <a:xfrm>
            <a:off x="10804630" y="124809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3E00E1-ADEC-FE36-D5D9-9C1D79DE32E5}"/>
              </a:ext>
            </a:extLst>
          </p:cNvPr>
          <p:cNvSpPr/>
          <p:nvPr/>
        </p:nvSpPr>
        <p:spPr>
          <a:xfrm>
            <a:off x="10804630" y="188266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A14CCB-8F14-904A-CA9B-CF8977B47C22}"/>
              </a:ext>
            </a:extLst>
          </p:cNvPr>
          <p:cNvSpPr/>
          <p:nvPr/>
        </p:nvSpPr>
        <p:spPr>
          <a:xfrm>
            <a:off x="10804630" y="253298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ADD0B5-FEDD-70A6-FE4E-187582D7B661}"/>
              </a:ext>
            </a:extLst>
          </p:cNvPr>
          <p:cNvSpPr/>
          <p:nvPr/>
        </p:nvSpPr>
        <p:spPr>
          <a:xfrm>
            <a:off x="10804630" y="320039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E947BD8-C843-FB6F-66B3-C661E5638E20}"/>
              </a:ext>
            </a:extLst>
          </p:cNvPr>
          <p:cNvSpPr/>
          <p:nvPr/>
        </p:nvSpPr>
        <p:spPr>
          <a:xfrm>
            <a:off x="8932481" y="4093127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1588A03-4F45-358D-7C4F-36F10EA97458}"/>
              </a:ext>
            </a:extLst>
          </p:cNvPr>
          <p:cNvSpPr/>
          <p:nvPr/>
        </p:nvSpPr>
        <p:spPr>
          <a:xfrm>
            <a:off x="8932481" y="4513540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A75A589-5C89-3E8B-9F29-7A1D34442E95}"/>
              </a:ext>
            </a:extLst>
          </p:cNvPr>
          <p:cNvSpPr/>
          <p:nvPr/>
        </p:nvSpPr>
        <p:spPr>
          <a:xfrm>
            <a:off x="1497732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C2</a:t>
            </a:r>
            <a:endParaRPr kumimoji="1" lang="ko-Kore-KR" altLang="en-US" sz="16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B48B858-7401-EE28-4E50-F69B7BE0C473}"/>
              </a:ext>
            </a:extLst>
          </p:cNvPr>
          <p:cNvCxnSpPr>
            <a:cxnSpLocks/>
            <a:stCxn id="14" idx="6"/>
            <a:endCxn id="33" idx="2"/>
          </p:cNvCxnSpPr>
          <p:nvPr/>
        </p:nvCxnSpPr>
        <p:spPr>
          <a:xfrm>
            <a:off x="2107330" y="1923392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911B19E7-8407-EB39-26CA-78AF7B2B2F16}"/>
              </a:ext>
            </a:extLst>
          </p:cNvPr>
          <p:cNvSpPr/>
          <p:nvPr/>
        </p:nvSpPr>
        <p:spPr>
          <a:xfrm>
            <a:off x="3555128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B32860-2EC7-F937-25FF-2EE5421765CD}"/>
              </a:ext>
            </a:extLst>
          </p:cNvPr>
          <p:cNvSpPr/>
          <p:nvPr/>
        </p:nvSpPr>
        <p:spPr>
          <a:xfrm>
            <a:off x="4729655" y="4271139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E48D73C-D6B3-555A-69CF-166890B856FB}"/>
              </a:ext>
            </a:extLst>
          </p:cNvPr>
          <p:cNvCxnSpPr>
            <a:cxnSpLocks/>
            <a:stCxn id="29" idx="6"/>
            <a:endCxn id="36" idx="2"/>
          </p:cNvCxnSpPr>
          <p:nvPr/>
        </p:nvCxnSpPr>
        <p:spPr>
          <a:xfrm>
            <a:off x="2107330" y="4502367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5ABE2854-D863-C8C4-F355-6BE2DDAE696A}"/>
              </a:ext>
            </a:extLst>
          </p:cNvPr>
          <p:cNvSpPr/>
          <p:nvPr/>
        </p:nvSpPr>
        <p:spPr>
          <a:xfrm>
            <a:off x="3555128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C70DE9F-BF81-CD1C-5047-E9F4FED375F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349768" y="1923392"/>
            <a:ext cx="365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8A3AF1D-24D9-87DA-051E-9ADFEDB8D3A1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335111" y="1923392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A32CB96-0D97-13BF-D59E-9E963F4B0F9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957845" y="2154620"/>
            <a:ext cx="620112" cy="739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3483649-F6C2-CA85-F7F5-2E2C6298765E}"/>
              </a:ext>
            </a:extLst>
          </p:cNvPr>
          <p:cNvCxnSpPr>
            <a:cxnSpLocks/>
            <a:stCxn id="18" idx="3"/>
            <a:endCxn id="19" idx="2"/>
          </p:cNvCxnSpPr>
          <p:nvPr/>
        </p:nvCxnSpPr>
        <p:spPr>
          <a:xfrm>
            <a:off x="7888013" y="3124866"/>
            <a:ext cx="1266497" cy="15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37825380-F5B0-435A-3936-C43433B1839E}"/>
              </a:ext>
            </a:extLst>
          </p:cNvPr>
          <p:cNvCxnSpPr>
            <a:cxnSpLocks/>
            <a:stCxn id="19" idx="6"/>
            <a:endCxn id="20" idx="0"/>
          </p:cNvCxnSpPr>
          <p:nvPr/>
        </p:nvCxnSpPr>
        <p:spPr>
          <a:xfrm flipH="1">
            <a:off x="9739146" y="3140623"/>
            <a:ext cx="24962" cy="593841"/>
          </a:xfrm>
          <a:prstGeom prst="curvedConnector4">
            <a:avLst>
              <a:gd name="adj1" fmla="val -915792"/>
              <a:gd name="adj2" fmla="val 7566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1F83737-A500-93F4-5AC7-0491417E59CD}"/>
              </a:ext>
            </a:extLst>
          </p:cNvPr>
          <p:cNvSpPr/>
          <p:nvPr/>
        </p:nvSpPr>
        <p:spPr>
          <a:xfrm>
            <a:off x="572156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D0BB935-D79A-C182-F32B-BC203B0AD4AF}"/>
              </a:ext>
            </a:extLst>
          </p:cNvPr>
          <p:cNvSpPr/>
          <p:nvPr/>
        </p:nvSpPr>
        <p:spPr>
          <a:xfrm>
            <a:off x="665435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55FAA53-ADDC-1821-2260-C5A4B6CC7EDA}"/>
              </a:ext>
            </a:extLst>
          </p:cNvPr>
          <p:cNvCxnSpPr>
            <a:cxnSpLocks/>
            <a:stCxn id="34" idx="3"/>
            <a:endCxn id="56" idx="1"/>
          </p:cNvCxnSpPr>
          <p:nvPr/>
        </p:nvCxnSpPr>
        <p:spPr>
          <a:xfrm>
            <a:off x="5349768" y="4502367"/>
            <a:ext cx="371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C80ADC0-1C12-AB76-6375-BD00ED49BD37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6341680" y="4502367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4347DB1-B859-A692-19E0-ECD3AF50EBCF}"/>
              </a:ext>
            </a:extLst>
          </p:cNvPr>
          <p:cNvCxnSpPr>
            <a:cxnSpLocks/>
            <a:stCxn id="57" idx="0"/>
            <a:endCxn id="18" idx="2"/>
          </p:cNvCxnSpPr>
          <p:nvPr/>
        </p:nvCxnSpPr>
        <p:spPr>
          <a:xfrm flipV="1">
            <a:off x="6964414" y="3356094"/>
            <a:ext cx="613543" cy="915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1F72588-AD3F-C002-717F-EB23D58238BC}"/>
              </a:ext>
            </a:extLst>
          </p:cNvPr>
          <p:cNvSpPr/>
          <p:nvPr/>
        </p:nvSpPr>
        <p:spPr>
          <a:xfrm>
            <a:off x="5208895" y="1324297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9C32FD3-889F-58DB-2F26-088524A00CC4}"/>
              </a:ext>
            </a:extLst>
          </p:cNvPr>
          <p:cNvSpPr/>
          <p:nvPr/>
        </p:nvSpPr>
        <p:spPr>
          <a:xfrm>
            <a:off x="6200519" y="1305908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D04B845-DD9E-77C1-6970-A157F90F1D64}"/>
              </a:ext>
            </a:extLst>
          </p:cNvPr>
          <p:cNvSpPr/>
          <p:nvPr/>
        </p:nvSpPr>
        <p:spPr>
          <a:xfrm>
            <a:off x="9504702" y="4072762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BB84316-48B1-09AA-742A-2435FC34DB01}"/>
              </a:ext>
            </a:extLst>
          </p:cNvPr>
          <p:cNvSpPr/>
          <p:nvPr/>
        </p:nvSpPr>
        <p:spPr>
          <a:xfrm>
            <a:off x="5208895" y="386648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0868609-E12F-6C33-11A4-271398ED310A}"/>
              </a:ext>
            </a:extLst>
          </p:cNvPr>
          <p:cNvSpPr/>
          <p:nvPr/>
        </p:nvSpPr>
        <p:spPr>
          <a:xfrm>
            <a:off x="6194246" y="3866481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B282E08-F892-69B2-24AE-A7CF3A35923B}"/>
              </a:ext>
            </a:extLst>
          </p:cNvPr>
          <p:cNvSpPr/>
          <p:nvPr/>
        </p:nvSpPr>
        <p:spPr>
          <a:xfrm>
            <a:off x="9504702" y="4497109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40BC711-AB13-C7E4-5D07-38D13DAF5441}"/>
              </a:ext>
            </a:extLst>
          </p:cNvPr>
          <p:cNvSpPr/>
          <p:nvPr/>
        </p:nvSpPr>
        <p:spPr>
          <a:xfrm>
            <a:off x="8936122" y="4909656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1E46F83-FEDE-BAAA-4165-CBE97979D186}"/>
              </a:ext>
            </a:extLst>
          </p:cNvPr>
          <p:cNvSpPr/>
          <p:nvPr/>
        </p:nvSpPr>
        <p:spPr>
          <a:xfrm>
            <a:off x="9508343" y="4893225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 입력</a:t>
            </a:r>
            <a:endParaRPr kumimoji="1" lang="en-US" altLang="ko-KR" sz="1000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8FE0C74-148F-9CF9-066A-5996294B2FED}"/>
              </a:ext>
            </a:extLst>
          </p:cNvPr>
          <p:cNvCxnSpPr>
            <a:cxnSpLocks/>
            <a:stCxn id="33" idx="6"/>
            <a:endCxn id="15" idx="1"/>
          </p:cNvCxnSpPr>
          <p:nvPr/>
        </p:nvCxnSpPr>
        <p:spPr>
          <a:xfrm>
            <a:off x="4164726" y="1923392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ABB4DD6-CE87-D3CD-5AD1-5F5816491E63}"/>
              </a:ext>
            </a:extLst>
          </p:cNvPr>
          <p:cNvCxnSpPr>
            <a:cxnSpLocks/>
            <a:stCxn id="36" idx="6"/>
            <a:endCxn id="34" idx="1"/>
          </p:cNvCxnSpPr>
          <p:nvPr/>
        </p:nvCxnSpPr>
        <p:spPr>
          <a:xfrm>
            <a:off x="4164726" y="4502367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1B6BC05B-8C6D-C983-BB04-E1548E5FD931}"/>
              </a:ext>
            </a:extLst>
          </p:cNvPr>
          <p:cNvSpPr/>
          <p:nvPr/>
        </p:nvSpPr>
        <p:spPr>
          <a:xfrm>
            <a:off x="8936122" y="5350434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39FE0A1-65FA-F1EB-7988-DE86E3DD67BA}"/>
              </a:ext>
            </a:extLst>
          </p:cNvPr>
          <p:cNvSpPr/>
          <p:nvPr/>
        </p:nvSpPr>
        <p:spPr>
          <a:xfrm>
            <a:off x="9508343" y="5330069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입력</a:t>
            </a:r>
            <a:endParaRPr kumimoji="1" lang="en-US" altLang="ko-KR" sz="1000" dirty="0"/>
          </a:p>
        </p:txBody>
      </p:sp>
      <p:sp>
        <p:nvSpPr>
          <p:cNvPr id="92" name="곱하기 91">
            <a:extLst>
              <a:ext uri="{FF2B5EF4-FFF2-40B4-BE49-F238E27FC236}">
                <a16:creationId xmlns:a16="http://schemas.microsoft.com/office/drawing/2014/main" id="{151C0203-20CE-EA97-15CB-BE4E20C8620E}"/>
              </a:ext>
            </a:extLst>
          </p:cNvPr>
          <p:cNvSpPr/>
          <p:nvPr/>
        </p:nvSpPr>
        <p:spPr>
          <a:xfrm>
            <a:off x="9135492" y="5243641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C57306C-487A-ADCC-4613-9952574A65F9}"/>
              </a:ext>
            </a:extLst>
          </p:cNvPr>
          <p:cNvSpPr/>
          <p:nvPr/>
        </p:nvSpPr>
        <p:spPr>
          <a:xfrm>
            <a:off x="10590197" y="5422712"/>
            <a:ext cx="828990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오류발생</a:t>
            </a:r>
            <a:endParaRPr kumimoji="1" lang="en-US" altLang="ko-KR" sz="10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1B3BB24-DE35-3C8A-CE38-86F2A8A8F5A7}"/>
              </a:ext>
            </a:extLst>
          </p:cNvPr>
          <p:cNvSpPr/>
          <p:nvPr/>
        </p:nvSpPr>
        <p:spPr>
          <a:xfrm>
            <a:off x="6194246" y="2318166"/>
            <a:ext cx="828990" cy="23122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rollback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2BABF66-0734-E6FE-5265-BC266D48F51A}"/>
              </a:ext>
            </a:extLst>
          </p:cNvPr>
          <p:cNvSpPr/>
          <p:nvPr/>
        </p:nvSpPr>
        <p:spPr>
          <a:xfrm>
            <a:off x="11116059" y="4471522"/>
            <a:ext cx="1082507" cy="78559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C2</a:t>
            </a:r>
            <a:r>
              <a:rPr kumimoji="1" lang="ko-KR" altLang="en-US" sz="1200" dirty="0"/>
              <a:t>의 작업까지 </a:t>
            </a:r>
            <a:r>
              <a:rPr kumimoji="1" lang="en-US" altLang="ko-KR" sz="1200" dirty="0"/>
              <a:t>rollback</a:t>
            </a:r>
            <a:r>
              <a:rPr kumimoji="1" lang="ko-KR" altLang="en-US" sz="1200" dirty="0"/>
              <a:t>되는 문제 발생</a:t>
            </a:r>
            <a:r>
              <a:rPr kumimoji="1" lang="en-US" altLang="ko-KR" sz="1200" dirty="0"/>
              <a:t>!</a:t>
            </a:r>
            <a:endParaRPr kumimoji="1" lang="ko-Kore-KR" altLang="en-US" sz="12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D5FEC13-9B98-A91B-823C-7E296278531D}"/>
              </a:ext>
            </a:extLst>
          </p:cNvPr>
          <p:cNvSpPr/>
          <p:nvPr/>
        </p:nvSpPr>
        <p:spPr>
          <a:xfrm>
            <a:off x="8657607" y="3662851"/>
            <a:ext cx="2083542" cy="2402941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32FE37E-CED2-794D-F248-E45CAB535111}"/>
              </a:ext>
            </a:extLst>
          </p:cNvPr>
          <p:cNvCxnSpPr>
            <a:cxnSpLocks/>
            <a:stCxn id="95" idx="1"/>
            <a:endCxn id="96" idx="3"/>
          </p:cNvCxnSpPr>
          <p:nvPr/>
        </p:nvCxnSpPr>
        <p:spPr>
          <a:xfrm flipH="1">
            <a:off x="10741149" y="4864322"/>
            <a:ext cx="3749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290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9CCA3-C00D-CDA3-EAFB-AD5E76DF5C6B}"/>
              </a:ext>
            </a:extLst>
          </p:cNvPr>
          <p:cNvSpPr/>
          <p:nvPr/>
        </p:nvSpPr>
        <p:spPr>
          <a:xfrm>
            <a:off x="1250731" y="273270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Client</a:t>
            </a:r>
            <a:endParaRPr kumimoji="1" lang="ko-Kore-KR" altLang="en-US" sz="16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027FE1-B6BF-68E1-5C5F-2D3093B492B4}"/>
              </a:ext>
            </a:extLst>
          </p:cNvPr>
          <p:cNvSpPr/>
          <p:nvPr/>
        </p:nvSpPr>
        <p:spPr>
          <a:xfrm>
            <a:off x="5276193" y="273269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Server</a:t>
            </a:r>
            <a:endParaRPr kumimoji="1" lang="ko-Kore-KR" altLang="en-US" sz="1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60EEEC-E235-55F7-5245-460E02395379}"/>
              </a:ext>
            </a:extLst>
          </p:cNvPr>
          <p:cNvSpPr/>
          <p:nvPr/>
        </p:nvSpPr>
        <p:spPr>
          <a:xfrm>
            <a:off x="9301655" y="273268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DBMS </a:t>
            </a:r>
            <a:r>
              <a:rPr kumimoji="1" lang="ko-Kore-KR" altLang="en-US" sz="1600" b="1" dirty="0"/>
              <a:t>서버</a:t>
            </a: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BA58C06-3F7B-134F-E4B5-88F957F38E96}"/>
              </a:ext>
            </a:extLst>
          </p:cNvPr>
          <p:cNvCxnSpPr>
            <a:cxnSpLocks/>
          </p:cNvCxnSpPr>
          <p:nvPr/>
        </p:nvCxnSpPr>
        <p:spPr>
          <a:xfrm>
            <a:off x="3258207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1F9A4168-6187-8E9F-D87D-F94014FED27B}"/>
              </a:ext>
            </a:extLst>
          </p:cNvPr>
          <p:cNvCxnSpPr>
            <a:cxnSpLocks/>
          </p:cNvCxnSpPr>
          <p:nvPr/>
        </p:nvCxnSpPr>
        <p:spPr>
          <a:xfrm>
            <a:off x="8182304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7485FA8D-D611-6F2D-5C90-AD0B69BBFD5E}"/>
              </a:ext>
            </a:extLst>
          </p:cNvPr>
          <p:cNvSpPr/>
          <p:nvPr/>
        </p:nvSpPr>
        <p:spPr>
          <a:xfrm>
            <a:off x="1497732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C1</a:t>
            </a:r>
            <a:endParaRPr kumimoji="1" lang="ko-Kore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F8F025-D4D4-45F4-6EE1-9FA71EC2587D}"/>
              </a:ext>
            </a:extLst>
          </p:cNvPr>
          <p:cNvSpPr/>
          <p:nvPr/>
        </p:nvSpPr>
        <p:spPr>
          <a:xfrm>
            <a:off x="4729655" y="1692164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70FDD7-2988-BA2D-A2B0-B431A1714A80}"/>
              </a:ext>
            </a:extLst>
          </p:cNvPr>
          <p:cNvSpPr/>
          <p:nvPr/>
        </p:nvSpPr>
        <p:spPr>
          <a:xfrm>
            <a:off x="571499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DB5007-82A0-3EB0-1380-78CABD69E49A}"/>
              </a:ext>
            </a:extLst>
          </p:cNvPr>
          <p:cNvSpPr/>
          <p:nvPr/>
        </p:nvSpPr>
        <p:spPr>
          <a:xfrm>
            <a:off x="664778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3CA76A-1440-6AA2-824B-36341FF6186C}"/>
              </a:ext>
            </a:extLst>
          </p:cNvPr>
          <p:cNvSpPr/>
          <p:nvPr/>
        </p:nvSpPr>
        <p:spPr>
          <a:xfrm>
            <a:off x="7500211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E3A2CD2-8DD2-D5D1-3BFA-B2B585B7C03A}"/>
              </a:ext>
            </a:extLst>
          </p:cNvPr>
          <p:cNvSpPr/>
          <p:nvPr/>
        </p:nvSpPr>
        <p:spPr>
          <a:xfrm>
            <a:off x="9103994" y="1620636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r>
              <a:rPr kumimoji="1" lang="en-US" altLang="ko-KR" sz="1600" dirty="0"/>
              <a:t>1</a:t>
            </a:r>
            <a:endParaRPr kumimoji="1" lang="ko-Kore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AEBCFF-68E0-027B-42D6-6DA5B714CFD0}"/>
              </a:ext>
            </a:extLst>
          </p:cNvPr>
          <p:cNvSpPr/>
          <p:nvPr/>
        </p:nvSpPr>
        <p:spPr>
          <a:xfrm>
            <a:off x="8970575" y="2372766"/>
            <a:ext cx="1723693" cy="1244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/>
              <a:t>임시데이터베이스</a:t>
            </a:r>
            <a:endParaRPr kumimoji="1" lang="ko-Kore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904F74-22B6-0686-58E0-65F4A5F1DBD2}"/>
              </a:ext>
            </a:extLst>
          </p:cNvPr>
          <p:cNvSpPr/>
          <p:nvPr/>
        </p:nvSpPr>
        <p:spPr>
          <a:xfrm>
            <a:off x="11368967" y="120214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3E00E1-ADEC-FE36-D5D9-9C1D79DE32E5}"/>
              </a:ext>
            </a:extLst>
          </p:cNvPr>
          <p:cNvSpPr/>
          <p:nvPr/>
        </p:nvSpPr>
        <p:spPr>
          <a:xfrm>
            <a:off x="11368967" y="1836710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A14CCB-8F14-904A-CA9B-CF8977B47C22}"/>
              </a:ext>
            </a:extLst>
          </p:cNvPr>
          <p:cNvSpPr/>
          <p:nvPr/>
        </p:nvSpPr>
        <p:spPr>
          <a:xfrm>
            <a:off x="11368967" y="248702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ADD0B5-FEDD-70A6-FE4E-187582D7B661}"/>
              </a:ext>
            </a:extLst>
          </p:cNvPr>
          <p:cNvSpPr/>
          <p:nvPr/>
        </p:nvSpPr>
        <p:spPr>
          <a:xfrm>
            <a:off x="11368967" y="3154440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E947BD8-C843-FB6F-66B3-C661E5638E20}"/>
              </a:ext>
            </a:extLst>
          </p:cNvPr>
          <p:cNvSpPr/>
          <p:nvPr/>
        </p:nvSpPr>
        <p:spPr>
          <a:xfrm>
            <a:off x="9025757" y="2731429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A75A589-5C89-3E8B-9F29-7A1D34442E95}"/>
              </a:ext>
            </a:extLst>
          </p:cNvPr>
          <p:cNvSpPr/>
          <p:nvPr/>
        </p:nvSpPr>
        <p:spPr>
          <a:xfrm>
            <a:off x="1497732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C2</a:t>
            </a:r>
            <a:endParaRPr kumimoji="1" lang="ko-Kore-KR" altLang="en-US" sz="16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B48B858-7401-EE28-4E50-F69B7BE0C473}"/>
              </a:ext>
            </a:extLst>
          </p:cNvPr>
          <p:cNvCxnSpPr>
            <a:cxnSpLocks/>
            <a:stCxn id="14" idx="6"/>
            <a:endCxn id="33" idx="2"/>
          </p:cNvCxnSpPr>
          <p:nvPr/>
        </p:nvCxnSpPr>
        <p:spPr>
          <a:xfrm>
            <a:off x="2107330" y="1923392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911B19E7-8407-EB39-26CA-78AF7B2B2F16}"/>
              </a:ext>
            </a:extLst>
          </p:cNvPr>
          <p:cNvSpPr/>
          <p:nvPr/>
        </p:nvSpPr>
        <p:spPr>
          <a:xfrm>
            <a:off x="3555128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B32860-2EC7-F937-25FF-2EE5421765CD}"/>
              </a:ext>
            </a:extLst>
          </p:cNvPr>
          <p:cNvSpPr/>
          <p:nvPr/>
        </p:nvSpPr>
        <p:spPr>
          <a:xfrm>
            <a:off x="4729655" y="4271139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E48D73C-D6B3-555A-69CF-166890B856FB}"/>
              </a:ext>
            </a:extLst>
          </p:cNvPr>
          <p:cNvCxnSpPr>
            <a:cxnSpLocks/>
            <a:stCxn id="29" idx="6"/>
            <a:endCxn id="36" idx="2"/>
          </p:cNvCxnSpPr>
          <p:nvPr/>
        </p:nvCxnSpPr>
        <p:spPr>
          <a:xfrm>
            <a:off x="2107330" y="4502367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5ABE2854-D863-C8C4-F355-6BE2DDAE696A}"/>
              </a:ext>
            </a:extLst>
          </p:cNvPr>
          <p:cNvSpPr/>
          <p:nvPr/>
        </p:nvSpPr>
        <p:spPr>
          <a:xfrm>
            <a:off x="3555128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C70DE9F-BF81-CD1C-5047-E9F4FED375F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349768" y="1923392"/>
            <a:ext cx="365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8A3AF1D-24D9-87DA-051E-9ADFEDB8D3A1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335111" y="1923392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A32CB96-0D97-13BF-D59E-9E963F4B0F9D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7267901" y="1923392"/>
            <a:ext cx="2323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3483649-F6C2-CA85-F7F5-2E2C6298765E}"/>
              </a:ext>
            </a:extLst>
          </p:cNvPr>
          <p:cNvCxnSpPr>
            <a:cxnSpLocks/>
            <a:stCxn id="18" idx="3"/>
            <a:endCxn id="19" idx="2"/>
          </p:cNvCxnSpPr>
          <p:nvPr/>
        </p:nvCxnSpPr>
        <p:spPr>
          <a:xfrm>
            <a:off x="8120323" y="1923392"/>
            <a:ext cx="983671" cy="2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37825380-F5B0-435A-3936-C43433B1839E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 rot="16200000" flipH="1">
            <a:off x="9549341" y="2089685"/>
            <a:ext cx="142532" cy="4236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1F83737-A500-93F4-5AC7-0491417E59CD}"/>
              </a:ext>
            </a:extLst>
          </p:cNvPr>
          <p:cNvSpPr/>
          <p:nvPr/>
        </p:nvSpPr>
        <p:spPr>
          <a:xfrm>
            <a:off x="572156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D0BB935-D79A-C182-F32B-BC203B0AD4AF}"/>
              </a:ext>
            </a:extLst>
          </p:cNvPr>
          <p:cNvSpPr/>
          <p:nvPr/>
        </p:nvSpPr>
        <p:spPr>
          <a:xfrm>
            <a:off x="665435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55FAA53-ADDC-1821-2260-C5A4B6CC7EDA}"/>
              </a:ext>
            </a:extLst>
          </p:cNvPr>
          <p:cNvCxnSpPr>
            <a:cxnSpLocks/>
            <a:stCxn id="34" idx="3"/>
            <a:endCxn id="56" idx="1"/>
          </p:cNvCxnSpPr>
          <p:nvPr/>
        </p:nvCxnSpPr>
        <p:spPr>
          <a:xfrm>
            <a:off x="5349768" y="4502367"/>
            <a:ext cx="371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C80ADC0-1C12-AB76-6375-BD00ED49BD37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6341680" y="4502367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4347DB1-B859-A692-19E0-ECD3AF50EBCF}"/>
              </a:ext>
            </a:extLst>
          </p:cNvPr>
          <p:cNvCxnSpPr>
            <a:cxnSpLocks/>
            <a:stCxn id="57" idx="3"/>
            <a:endCxn id="3" idx="1"/>
          </p:cNvCxnSpPr>
          <p:nvPr/>
        </p:nvCxnSpPr>
        <p:spPr>
          <a:xfrm flipV="1">
            <a:off x="7274470" y="4496457"/>
            <a:ext cx="235172" cy="5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1F72588-AD3F-C002-717F-EB23D58238BC}"/>
              </a:ext>
            </a:extLst>
          </p:cNvPr>
          <p:cNvSpPr/>
          <p:nvPr/>
        </p:nvSpPr>
        <p:spPr>
          <a:xfrm>
            <a:off x="5208895" y="1324297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9C32FD3-889F-58DB-2F26-088524A00CC4}"/>
              </a:ext>
            </a:extLst>
          </p:cNvPr>
          <p:cNvSpPr/>
          <p:nvPr/>
        </p:nvSpPr>
        <p:spPr>
          <a:xfrm>
            <a:off x="6200519" y="1305908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D04B845-DD9E-77C1-6970-A157F90F1D64}"/>
              </a:ext>
            </a:extLst>
          </p:cNvPr>
          <p:cNvSpPr/>
          <p:nvPr/>
        </p:nvSpPr>
        <p:spPr>
          <a:xfrm>
            <a:off x="9597978" y="2711064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BB84316-48B1-09AA-742A-2435FC34DB01}"/>
              </a:ext>
            </a:extLst>
          </p:cNvPr>
          <p:cNvSpPr/>
          <p:nvPr/>
        </p:nvSpPr>
        <p:spPr>
          <a:xfrm>
            <a:off x="5208895" y="386648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0868609-E12F-6C33-11A4-271398ED310A}"/>
              </a:ext>
            </a:extLst>
          </p:cNvPr>
          <p:cNvSpPr/>
          <p:nvPr/>
        </p:nvSpPr>
        <p:spPr>
          <a:xfrm>
            <a:off x="6194246" y="3866481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8FE0C74-148F-9CF9-066A-5996294B2FED}"/>
              </a:ext>
            </a:extLst>
          </p:cNvPr>
          <p:cNvCxnSpPr>
            <a:cxnSpLocks/>
            <a:stCxn id="33" idx="6"/>
            <a:endCxn id="15" idx="1"/>
          </p:cNvCxnSpPr>
          <p:nvPr/>
        </p:nvCxnSpPr>
        <p:spPr>
          <a:xfrm>
            <a:off x="4164726" y="1923392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ABB4DD6-CE87-D3CD-5AD1-5F5816491E63}"/>
              </a:ext>
            </a:extLst>
          </p:cNvPr>
          <p:cNvCxnSpPr>
            <a:cxnSpLocks/>
            <a:stCxn id="36" idx="6"/>
            <a:endCxn id="34" idx="1"/>
          </p:cNvCxnSpPr>
          <p:nvPr/>
        </p:nvCxnSpPr>
        <p:spPr>
          <a:xfrm>
            <a:off x="4164726" y="4502367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D72B57-91C1-F264-5D97-A11488734FF6}"/>
              </a:ext>
            </a:extLst>
          </p:cNvPr>
          <p:cNvSpPr/>
          <p:nvPr/>
        </p:nvSpPr>
        <p:spPr>
          <a:xfrm>
            <a:off x="7509642" y="426522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A874096-7D5A-C4E8-F773-4B1BE22525AE}"/>
              </a:ext>
            </a:extLst>
          </p:cNvPr>
          <p:cNvSpPr/>
          <p:nvPr/>
        </p:nvSpPr>
        <p:spPr>
          <a:xfrm>
            <a:off x="9207795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r>
              <a:rPr kumimoji="1" lang="en-US" altLang="ko-KR" sz="1600" dirty="0"/>
              <a:t>2</a:t>
            </a:r>
            <a:endParaRPr kumimoji="1" lang="ko-Kore-KR" altLang="en-US" sz="16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EBD5E6-1097-B980-F476-66AA94A3DD71}"/>
              </a:ext>
            </a:extLst>
          </p:cNvPr>
          <p:cNvSpPr/>
          <p:nvPr/>
        </p:nvSpPr>
        <p:spPr>
          <a:xfrm>
            <a:off x="9074376" y="4949698"/>
            <a:ext cx="1723693" cy="1244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/>
              <a:t>임시데이터베이스</a:t>
            </a:r>
            <a:endParaRPr kumimoji="1" lang="ko-Kore-KR" altLang="en-US" sz="14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0A1B503-CC81-5C7C-EF60-7EDB43ED98B8}"/>
              </a:ext>
            </a:extLst>
          </p:cNvPr>
          <p:cNvSpPr/>
          <p:nvPr/>
        </p:nvSpPr>
        <p:spPr>
          <a:xfrm>
            <a:off x="9129558" y="5290633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D7184F9-D939-5881-E999-3148DBAEA08D}"/>
              </a:ext>
            </a:extLst>
          </p:cNvPr>
          <p:cNvCxnSpPr>
            <a:cxnSpLocks/>
            <a:stCxn id="3" idx="3"/>
            <a:endCxn id="45" idx="2"/>
          </p:cNvCxnSpPr>
          <p:nvPr/>
        </p:nvCxnSpPr>
        <p:spPr>
          <a:xfrm>
            <a:off x="8129754" y="4496457"/>
            <a:ext cx="1078041" cy="5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0695EFF0-3354-A97D-0D79-96358556DB1C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 rot="16200000" flipH="1">
            <a:off x="9653142" y="4666617"/>
            <a:ext cx="142532" cy="4236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0FD4FED-F201-DBA2-D12B-D54CE82E57CB}"/>
              </a:ext>
            </a:extLst>
          </p:cNvPr>
          <p:cNvSpPr/>
          <p:nvPr/>
        </p:nvSpPr>
        <p:spPr>
          <a:xfrm>
            <a:off x="9701779" y="5274202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AFFF13C8-9F97-B151-E2C4-1E19CC23AC6A}"/>
              </a:ext>
            </a:extLst>
          </p:cNvPr>
          <p:cNvSpPr/>
          <p:nvPr/>
        </p:nvSpPr>
        <p:spPr>
          <a:xfrm>
            <a:off x="9129558" y="5691356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5E8AF9B-DD22-B975-D730-346FE7DAFECA}"/>
              </a:ext>
            </a:extLst>
          </p:cNvPr>
          <p:cNvSpPr/>
          <p:nvPr/>
        </p:nvSpPr>
        <p:spPr>
          <a:xfrm>
            <a:off x="9701779" y="5674925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 입력</a:t>
            </a:r>
            <a:endParaRPr kumimoji="1" lang="en-US" altLang="ko-KR" sz="1000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FB670188-E5EE-9CE5-FFD6-4B5035383F56}"/>
              </a:ext>
            </a:extLst>
          </p:cNvPr>
          <p:cNvSpPr/>
          <p:nvPr/>
        </p:nvSpPr>
        <p:spPr>
          <a:xfrm>
            <a:off x="9025757" y="3147241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53437A8-D7A7-EB5F-C03E-D396C37DDF86}"/>
              </a:ext>
            </a:extLst>
          </p:cNvPr>
          <p:cNvSpPr/>
          <p:nvPr/>
        </p:nvSpPr>
        <p:spPr>
          <a:xfrm>
            <a:off x="9597978" y="3126876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 입력</a:t>
            </a:r>
            <a:endParaRPr kumimoji="1" lang="en-US" altLang="ko-KR" sz="1000" dirty="0"/>
          </a:p>
        </p:txBody>
      </p:sp>
      <p:sp>
        <p:nvSpPr>
          <p:cNvPr id="83" name="곱하기 82">
            <a:extLst>
              <a:ext uri="{FF2B5EF4-FFF2-40B4-BE49-F238E27FC236}">
                <a16:creationId xmlns:a16="http://schemas.microsoft.com/office/drawing/2014/main" id="{EC9D5FE1-44E4-5885-362C-13960A9DAA1C}"/>
              </a:ext>
            </a:extLst>
          </p:cNvPr>
          <p:cNvSpPr/>
          <p:nvPr/>
        </p:nvSpPr>
        <p:spPr>
          <a:xfrm>
            <a:off x="9252461" y="3046529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2AC467E-BCCF-E87F-BBF0-0773FE827555}"/>
              </a:ext>
            </a:extLst>
          </p:cNvPr>
          <p:cNvSpPr/>
          <p:nvPr/>
        </p:nvSpPr>
        <p:spPr>
          <a:xfrm>
            <a:off x="10202628" y="3468452"/>
            <a:ext cx="828990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오류발생</a:t>
            </a:r>
            <a:endParaRPr kumimoji="1" lang="en-US" altLang="ko-KR" sz="10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84DB6A1-380E-876D-79D8-77CF2B9BE06A}"/>
              </a:ext>
            </a:extLst>
          </p:cNvPr>
          <p:cNvSpPr/>
          <p:nvPr/>
        </p:nvSpPr>
        <p:spPr>
          <a:xfrm>
            <a:off x="6194246" y="2318166"/>
            <a:ext cx="828990" cy="23122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rollback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E4C8EAB-1753-EB9F-B002-BF63F4693F27}"/>
              </a:ext>
            </a:extLst>
          </p:cNvPr>
          <p:cNvSpPr/>
          <p:nvPr/>
        </p:nvSpPr>
        <p:spPr>
          <a:xfrm>
            <a:off x="9957008" y="917845"/>
            <a:ext cx="1973097" cy="82537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/>
              <a:t>취소</a:t>
            </a:r>
            <a:endParaRPr kumimoji="1" lang="en-US" altLang="ko-KR" sz="1200" b="1" dirty="0"/>
          </a:p>
          <a:p>
            <a:pPr algn="ctr"/>
            <a:r>
              <a:rPr kumimoji="1" lang="en-US" altLang="ko-Kore-KR" sz="1200" dirty="0"/>
              <a:t>C1</a:t>
            </a:r>
            <a:r>
              <a:rPr kumimoji="1" lang="ko-KR" altLang="en-US" sz="1200" dirty="0"/>
              <a:t>의 작업을 취소하더라도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C2</a:t>
            </a:r>
            <a:r>
              <a:rPr kumimoji="1" lang="ko-KR" altLang="en-US" sz="1200" dirty="0"/>
              <a:t>의 작업에는 영향을 끼치지 않는다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B664834-80BB-0579-578E-628C1884DB9A}"/>
              </a:ext>
            </a:extLst>
          </p:cNvPr>
          <p:cNvSpPr/>
          <p:nvPr/>
        </p:nvSpPr>
        <p:spPr>
          <a:xfrm>
            <a:off x="8847445" y="2318165"/>
            <a:ext cx="2083542" cy="1387403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91A5061-74E8-5FD9-4F92-3C74ED77DE7F}"/>
              </a:ext>
            </a:extLst>
          </p:cNvPr>
          <p:cNvCxnSpPr>
            <a:cxnSpLocks/>
            <a:stCxn id="86" idx="2"/>
            <a:endCxn id="88" idx="0"/>
          </p:cNvCxnSpPr>
          <p:nvPr/>
        </p:nvCxnSpPr>
        <p:spPr>
          <a:xfrm flipH="1">
            <a:off x="9889216" y="1743224"/>
            <a:ext cx="1054341" cy="574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6F2DB24-DDAB-742A-4459-3D3D1ACE6C82}"/>
              </a:ext>
            </a:extLst>
          </p:cNvPr>
          <p:cNvSpPr/>
          <p:nvPr/>
        </p:nvSpPr>
        <p:spPr>
          <a:xfrm>
            <a:off x="6260114" y="4897139"/>
            <a:ext cx="73069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commit()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27D7C99-BF9F-6523-7C00-D8A3A59FE205}"/>
              </a:ext>
            </a:extLst>
          </p:cNvPr>
          <p:cNvSpPr/>
          <p:nvPr/>
        </p:nvSpPr>
        <p:spPr>
          <a:xfrm>
            <a:off x="10977994" y="4228271"/>
            <a:ext cx="711336" cy="44644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/>
              <a:t>적용</a:t>
            </a:r>
            <a:endParaRPr kumimoji="1" lang="ko-Kore-KR" altLang="en-US" sz="12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9EFC2CE-DC8A-371F-3119-F122408627B7}"/>
              </a:ext>
            </a:extLst>
          </p:cNvPr>
          <p:cNvSpPr/>
          <p:nvPr/>
        </p:nvSpPr>
        <p:spPr>
          <a:xfrm>
            <a:off x="8894452" y="4890557"/>
            <a:ext cx="2083542" cy="1387403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3787A421-C823-7661-24D3-8B627861304C}"/>
              </a:ext>
            </a:extLst>
          </p:cNvPr>
          <p:cNvCxnSpPr>
            <a:cxnSpLocks/>
            <a:stCxn id="109" idx="2"/>
            <a:endCxn id="110" idx="0"/>
          </p:cNvCxnSpPr>
          <p:nvPr/>
        </p:nvCxnSpPr>
        <p:spPr>
          <a:xfrm flipH="1">
            <a:off x="9936223" y="4674712"/>
            <a:ext cx="1397439" cy="215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148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BB6783-5E83-47BB-8F05-D66206408EB8}"/>
              </a:ext>
            </a:extLst>
          </p:cNvPr>
          <p:cNvCxnSpPr>
            <a:cxnSpLocks/>
            <a:stCxn id="61" idx="3"/>
            <a:endCxn id="26" idx="1"/>
          </p:cNvCxnSpPr>
          <p:nvPr/>
        </p:nvCxnSpPr>
        <p:spPr>
          <a:xfrm flipV="1">
            <a:off x="7061340" y="3429000"/>
            <a:ext cx="1152490" cy="1366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813AB9A-E1C9-6F82-66AE-B8C1BC1FDCAA}"/>
              </a:ext>
            </a:extLst>
          </p:cNvPr>
          <p:cNvCxnSpPr>
            <a:cxnSpLocks/>
            <a:stCxn id="26" idx="3"/>
            <a:endCxn id="8" idx="1"/>
          </p:cNvCxnSpPr>
          <p:nvPr/>
        </p:nvCxnSpPr>
        <p:spPr>
          <a:xfrm>
            <a:off x="8833942" y="3429000"/>
            <a:ext cx="1970688" cy="1353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5D9412-1B27-AEDB-279B-AE7283B51535}"/>
              </a:ext>
            </a:extLst>
          </p:cNvPr>
          <p:cNvSpPr/>
          <p:nvPr/>
        </p:nvSpPr>
        <p:spPr>
          <a:xfrm>
            <a:off x="10804630" y="58787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E2375-46DB-9807-1F79-3598C3A922F7}"/>
              </a:ext>
            </a:extLst>
          </p:cNvPr>
          <p:cNvSpPr/>
          <p:nvPr/>
        </p:nvSpPr>
        <p:spPr>
          <a:xfrm>
            <a:off x="10804630" y="188266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901071-3171-50D9-6A4C-C5C17065E7CF}"/>
              </a:ext>
            </a:extLst>
          </p:cNvPr>
          <p:cNvSpPr/>
          <p:nvPr/>
        </p:nvSpPr>
        <p:spPr>
          <a:xfrm>
            <a:off x="10804630" y="253298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A5EF65-8CCA-3EA6-92EB-85B12FB12DAE}"/>
              </a:ext>
            </a:extLst>
          </p:cNvPr>
          <p:cNvSpPr/>
          <p:nvPr/>
        </p:nvSpPr>
        <p:spPr>
          <a:xfrm>
            <a:off x="10804630" y="320039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E6ED3D-B674-DA05-115A-79ACA25AFB03}"/>
              </a:ext>
            </a:extLst>
          </p:cNvPr>
          <p:cNvSpPr/>
          <p:nvPr/>
        </p:nvSpPr>
        <p:spPr>
          <a:xfrm>
            <a:off x="10804630" y="455099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1D5CF0-5EFE-575F-C3CB-C6B7278DA277}"/>
              </a:ext>
            </a:extLst>
          </p:cNvPr>
          <p:cNvSpPr/>
          <p:nvPr/>
        </p:nvSpPr>
        <p:spPr>
          <a:xfrm>
            <a:off x="8213830" y="58787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08AE6EB-7B5C-D3CF-4D04-D37155273502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8833942" y="819100"/>
            <a:ext cx="19706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B481E0-A28A-C5AD-E7E1-3AA57A3D389A}"/>
              </a:ext>
            </a:extLst>
          </p:cNvPr>
          <p:cNvSpPr/>
          <p:nvPr/>
        </p:nvSpPr>
        <p:spPr>
          <a:xfrm>
            <a:off x="8971010" y="637156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02B4E7-7FFA-07A4-4F62-F81B32C33235}"/>
              </a:ext>
            </a:extLst>
          </p:cNvPr>
          <p:cNvSpPr/>
          <p:nvPr/>
        </p:nvSpPr>
        <p:spPr>
          <a:xfrm>
            <a:off x="8213830" y="1862947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503074E-224C-0E4C-557C-5F529BB24C3D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8833942" y="2094175"/>
            <a:ext cx="1970688" cy="19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4B06B1-FE79-B6B3-EDE9-E7E64854DF10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8833942" y="2094175"/>
            <a:ext cx="1970688" cy="670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0089126-F261-DC9F-728C-2110E8B7D832}"/>
              </a:ext>
            </a:extLst>
          </p:cNvPr>
          <p:cNvSpPr/>
          <p:nvPr/>
        </p:nvSpPr>
        <p:spPr>
          <a:xfrm>
            <a:off x="8213830" y="319777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F24E7DB-4FE0-244B-7205-16BDD7711F10}"/>
              </a:ext>
            </a:extLst>
          </p:cNvPr>
          <p:cNvCxnSpPr>
            <a:cxnSpLocks/>
            <a:stCxn id="26" idx="3"/>
            <a:endCxn id="7" idx="1"/>
          </p:cNvCxnSpPr>
          <p:nvPr/>
        </p:nvCxnSpPr>
        <p:spPr>
          <a:xfrm>
            <a:off x="8833942" y="3429000"/>
            <a:ext cx="1970688" cy="2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CE36234-C546-6691-F079-C3B2B23857BF}"/>
              </a:ext>
            </a:extLst>
          </p:cNvPr>
          <p:cNvCxnSpPr>
            <a:cxnSpLocks/>
            <a:stCxn id="26" idx="3"/>
            <a:endCxn id="5" idx="1"/>
          </p:cNvCxnSpPr>
          <p:nvPr/>
        </p:nvCxnSpPr>
        <p:spPr>
          <a:xfrm flipV="1">
            <a:off x="8833942" y="2113893"/>
            <a:ext cx="1970688" cy="1315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939574E-84F1-1BE7-144D-4956D7391FF7}"/>
              </a:ext>
            </a:extLst>
          </p:cNvPr>
          <p:cNvSpPr/>
          <p:nvPr/>
        </p:nvSpPr>
        <p:spPr>
          <a:xfrm>
            <a:off x="9171295" y="3273971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2FAB5D8-6EC0-6999-55DE-1C599DCBC43E}"/>
              </a:ext>
            </a:extLst>
          </p:cNvPr>
          <p:cNvSpPr/>
          <p:nvPr/>
        </p:nvSpPr>
        <p:spPr>
          <a:xfrm>
            <a:off x="9006774" y="282069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35" name="곱하기 34">
            <a:extLst>
              <a:ext uri="{FF2B5EF4-FFF2-40B4-BE49-F238E27FC236}">
                <a16:creationId xmlns:a16="http://schemas.microsoft.com/office/drawing/2014/main" id="{E1DD2F93-A165-7267-7D65-67B9BA13207A}"/>
              </a:ext>
            </a:extLst>
          </p:cNvPr>
          <p:cNvSpPr/>
          <p:nvPr/>
        </p:nvSpPr>
        <p:spPr>
          <a:xfrm>
            <a:off x="8960940" y="2743037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7F04AF6-3295-5AB3-A808-5B63D3EF6D8D}"/>
              </a:ext>
            </a:extLst>
          </p:cNvPr>
          <p:cNvSpPr/>
          <p:nvPr/>
        </p:nvSpPr>
        <p:spPr>
          <a:xfrm>
            <a:off x="9626886" y="2827274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viewer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2F6D5E-8225-735C-7844-4AE5640B347D}"/>
              </a:ext>
            </a:extLst>
          </p:cNvPr>
          <p:cNvSpPr/>
          <p:nvPr/>
        </p:nvSpPr>
        <p:spPr>
          <a:xfrm>
            <a:off x="8213830" y="456413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0DB5FA8-3AC4-553F-64C5-E962D91ABF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 flipV="1">
            <a:off x="8833942" y="4782226"/>
            <a:ext cx="1970688" cy="13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EBB3EBD-3C2C-77A1-2384-476F9C505D53}"/>
              </a:ext>
            </a:extLst>
          </p:cNvPr>
          <p:cNvSpPr/>
          <p:nvPr/>
        </p:nvSpPr>
        <p:spPr>
          <a:xfrm>
            <a:off x="9171295" y="464033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A7B05F-69ED-D3EE-7951-AFD97FA0BA32}"/>
              </a:ext>
            </a:extLst>
          </p:cNvPr>
          <p:cNvSpPr/>
          <p:nvPr/>
        </p:nvSpPr>
        <p:spPr>
          <a:xfrm>
            <a:off x="9171295" y="3795538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viewer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E8D1572-CA5B-D970-7323-18FD25AF408F}"/>
              </a:ext>
            </a:extLst>
          </p:cNvPr>
          <p:cNvSpPr/>
          <p:nvPr/>
        </p:nvSpPr>
        <p:spPr>
          <a:xfrm>
            <a:off x="6243142" y="591804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C5CD4A1-562C-2F2E-FCD0-3F9A8B995B6B}"/>
              </a:ext>
            </a:extLst>
          </p:cNvPr>
          <p:cNvCxnSpPr>
            <a:cxnSpLocks/>
            <a:stCxn id="46" idx="3"/>
            <a:endCxn id="9" idx="1"/>
          </p:cNvCxnSpPr>
          <p:nvPr/>
        </p:nvCxnSpPr>
        <p:spPr>
          <a:xfrm flipV="1">
            <a:off x="7052441" y="819100"/>
            <a:ext cx="1161389" cy="3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E061C7C-6EE0-ADD1-9152-5C1477C98079}"/>
              </a:ext>
            </a:extLst>
          </p:cNvPr>
          <p:cNvSpPr/>
          <p:nvPr/>
        </p:nvSpPr>
        <p:spPr>
          <a:xfrm>
            <a:off x="7223660" y="637156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14186F4-0DE7-4DF5-4D1C-F8C93E7676A5}"/>
              </a:ext>
            </a:extLst>
          </p:cNvPr>
          <p:cNvSpPr/>
          <p:nvPr/>
        </p:nvSpPr>
        <p:spPr>
          <a:xfrm>
            <a:off x="6243142" y="1876073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080C22F-6D1D-F21E-E060-A11F3657D17A}"/>
              </a:ext>
            </a:extLst>
          </p:cNvPr>
          <p:cNvCxnSpPr>
            <a:cxnSpLocks/>
            <a:stCxn id="52" idx="3"/>
            <a:endCxn id="13" idx="1"/>
          </p:cNvCxnSpPr>
          <p:nvPr/>
        </p:nvCxnSpPr>
        <p:spPr>
          <a:xfrm flipV="1">
            <a:off x="7052441" y="2094175"/>
            <a:ext cx="1161389" cy="13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C47B82-FB40-3514-710B-C6DBF840279D}"/>
              </a:ext>
            </a:extLst>
          </p:cNvPr>
          <p:cNvSpPr/>
          <p:nvPr/>
        </p:nvSpPr>
        <p:spPr>
          <a:xfrm>
            <a:off x="7225579" y="1882656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C67D375-B0DD-D7EA-517B-8F204684AD9A}"/>
              </a:ext>
            </a:extLst>
          </p:cNvPr>
          <p:cNvCxnSpPr>
            <a:cxnSpLocks/>
            <a:stCxn id="52" idx="3"/>
            <a:endCxn id="26" idx="1"/>
          </p:cNvCxnSpPr>
          <p:nvPr/>
        </p:nvCxnSpPr>
        <p:spPr>
          <a:xfrm>
            <a:off x="7052441" y="2107301"/>
            <a:ext cx="1161389" cy="1321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8AEBD78-3326-8BE2-8ADF-7C40D2D08B2F}"/>
              </a:ext>
            </a:extLst>
          </p:cNvPr>
          <p:cNvSpPr/>
          <p:nvPr/>
        </p:nvSpPr>
        <p:spPr>
          <a:xfrm>
            <a:off x="7226601" y="2399625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87D38AC-394D-BD79-ED60-E0E8B7617D2C}"/>
              </a:ext>
            </a:extLst>
          </p:cNvPr>
          <p:cNvSpPr/>
          <p:nvPr/>
        </p:nvSpPr>
        <p:spPr>
          <a:xfrm>
            <a:off x="6252041" y="4564133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82D68ED-9D40-2EB9-5F84-70F508328CC5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7061340" y="4782235"/>
            <a:ext cx="1161389" cy="13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075F795-B27B-57EE-0563-3AE036D8647D}"/>
              </a:ext>
            </a:extLst>
          </p:cNvPr>
          <p:cNvSpPr/>
          <p:nvPr/>
        </p:nvSpPr>
        <p:spPr>
          <a:xfrm>
            <a:off x="7225580" y="4633764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DF7BA96-01FA-6B3B-C8A1-6AFA0E1EC98B}"/>
              </a:ext>
            </a:extLst>
          </p:cNvPr>
          <p:cNvSpPr/>
          <p:nvPr/>
        </p:nvSpPr>
        <p:spPr>
          <a:xfrm>
            <a:off x="7225579" y="4189746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AB21EB9-3F95-D849-EC4C-865B60E31CA2}"/>
              </a:ext>
            </a:extLst>
          </p:cNvPr>
          <p:cNvSpPr/>
          <p:nvPr/>
        </p:nvSpPr>
        <p:spPr>
          <a:xfrm>
            <a:off x="3836694" y="591804"/>
            <a:ext cx="1138345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7EED6AB-6919-5E25-6A6E-30EE7B2ABC62}"/>
              </a:ext>
            </a:extLst>
          </p:cNvPr>
          <p:cNvCxnSpPr>
            <a:cxnSpLocks/>
            <a:stCxn id="67" idx="3"/>
            <a:endCxn id="46" idx="1"/>
          </p:cNvCxnSpPr>
          <p:nvPr/>
        </p:nvCxnSpPr>
        <p:spPr>
          <a:xfrm>
            <a:off x="4975039" y="823032"/>
            <a:ext cx="12681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A138570-4C29-0961-FACC-FD87DB21ACF1}"/>
              </a:ext>
            </a:extLst>
          </p:cNvPr>
          <p:cNvSpPr/>
          <p:nvPr/>
        </p:nvSpPr>
        <p:spPr>
          <a:xfrm>
            <a:off x="5112107" y="664071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68C3D89-8401-64AD-D214-8953203B1606}"/>
              </a:ext>
            </a:extLst>
          </p:cNvPr>
          <p:cNvSpPr/>
          <p:nvPr/>
        </p:nvSpPr>
        <p:spPr>
          <a:xfrm>
            <a:off x="3836694" y="1876073"/>
            <a:ext cx="1138345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427C0AB-96CD-B2C8-F2A8-CDD0C0189AEC}"/>
              </a:ext>
            </a:extLst>
          </p:cNvPr>
          <p:cNvCxnSpPr>
            <a:cxnSpLocks/>
            <a:stCxn id="74" idx="3"/>
            <a:endCxn id="52" idx="1"/>
          </p:cNvCxnSpPr>
          <p:nvPr/>
        </p:nvCxnSpPr>
        <p:spPr>
          <a:xfrm>
            <a:off x="4975039" y="2107301"/>
            <a:ext cx="12681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A3AE5FE-6F01-8853-78D1-40BD10AEE510}"/>
              </a:ext>
            </a:extLst>
          </p:cNvPr>
          <p:cNvCxnSpPr>
            <a:cxnSpLocks/>
            <a:stCxn id="74" idx="3"/>
            <a:endCxn id="46" idx="1"/>
          </p:cNvCxnSpPr>
          <p:nvPr/>
        </p:nvCxnSpPr>
        <p:spPr>
          <a:xfrm flipV="1">
            <a:off x="4975039" y="823032"/>
            <a:ext cx="1268103" cy="1284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FA3DC889-A97D-8ED6-B86D-074499FC4057}"/>
              </a:ext>
            </a:extLst>
          </p:cNvPr>
          <p:cNvCxnSpPr>
            <a:cxnSpLocks/>
            <a:stCxn id="74" idx="3"/>
            <a:endCxn id="61" idx="1"/>
          </p:cNvCxnSpPr>
          <p:nvPr/>
        </p:nvCxnSpPr>
        <p:spPr>
          <a:xfrm>
            <a:off x="4975039" y="2107301"/>
            <a:ext cx="1277002" cy="2688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DADC836-0970-1AB9-DC52-A24A30D72825}"/>
              </a:ext>
            </a:extLst>
          </p:cNvPr>
          <p:cNvSpPr/>
          <p:nvPr/>
        </p:nvSpPr>
        <p:spPr>
          <a:xfrm>
            <a:off x="5116189" y="1960742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66D3F62-E6CB-BF5A-0EC8-7AA92FA594A6}"/>
              </a:ext>
            </a:extLst>
          </p:cNvPr>
          <p:cNvSpPr/>
          <p:nvPr/>
        </p:nvSpPr>
        <p:spPr>
          <a:xfrm>
            <a:off x="5112107" y="2454154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2381931-DB56-DFDF-D786-AE087D0CF949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8523886" y="1050328"/>
            <a:ext cx="0" cy="812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180D75C-BCBD-0456-0197-D0FB96BC72D0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>
          <a:xfrm>
            <a:off x="6647792" y="1054260"/>
            <a:ext cx="0" cy="821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4BC8396-F853-43F4-6271-2AE14900DDDF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>
            <a:off x="4405867" y="1054260"/>
            <a:ext cx="0" cy="821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" name="곱하기 102">
            <a:extLst>
              <a:ext uri="{FF2B5EF4-FFF2-40B4-BE49-F238E27FC236}">
                <a16:creationId xmlns:a16="http://schemas.microsoft.com/office/drawing/2014/main" id="{04E0C1EB-F73F-C007-BCA8-DC5A5D5FE788}"/>
              </a:ext>
            </a:extLst>
          </p:cNvPr>
          <p:cNvSpPr/>
          <p:nvPr/>
        </p:nvSpPr>
        <p:spPr>
          <a:xfrm>
            <a:off x="8176759" y="1174683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4" name="곱하기 103">
            <a:extLst>
              <a:ext uri="{FF2B5EF4-FFF2-40B4-BE49-F238E27FC236}">
                <a16:creationId xmlns:a16="http://schemas.microsoft.com/office/drawing/2014/main" id="{195DEBB2-8998-AFF9-952F-04073AEB2D56}"/>
              </a:ext>
            </a:extLst>
          </p:cNvPr>
          <p:cNvSpPr/>
          <p:nvPr/>
        </p:nvSpPr>
        <p:spPr>
          <a:xfrm>
            <a:off x="6319199" y="1175875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5" name="곱하기 104">
            <a:extLst>
              <a:ext uri="{FF2B5EF4-FFF2-40B4-BE49-F238E27FC236}">
                <a16:creationId xmlns:a16="http://schemas.microsoft.com/office/drawing/2014/main" id="{6024378B-419D-BE70-7285-57FC73A47725}"/>
              </a:ext>
            </a:extLst>
          </p:cNvPr>
          <p:cNvSpPr/>
          <p:nvPr/>
        </p:nvSpPr>
        <p:spPr>
          <a:xfrm>
            <a:off x="4054356" y="1174683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D7C941-8634-E777-1A1D-B21C0E00DB1E}"/>
              </a:ext>
            </a:extLst>
          </p:cNvPr>
          <p:cNvSpPr/>
          <p:nvPr/>
        </p:nvSpPr>
        <p:spPr>
          <a:xfrm>
            <a:off x="1846174" y="592517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99F9482-F2F4-1A5C-8ACF-7AD7D2242806}"/>
              </a:ext>
            </a:extLst>
          </p:cNvPr>
          <p:cNvCxnSpPr>
            <a:cxnSpLocks/>
            <a:stCxn id="106" idx="3"/>
            <a:endCxn id="67" idx="1"/>
          </p:cNvCxnSpPr>
          <p:nvPr/>
        </p:nvCxnSpPr>
        <p:spPr>
          <a:xfrm flipV="1">
            <a:off x="2655473" y="823032"/>
            <a:ext cx="1181221" cy="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DB6CA9E-FD9E-1A79-9160-2FCF6BB7F0B7}"/>
              </a:ext>
            </a:extLst>
          </p:cNvPr>
          <p:cNvSpPr/>
          <p:nvPr/>
        </p:nvSpPr>
        <p:spPr>
          <a:xfrm>
            <a:off x="2790895" y="664070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6526085-4DCC-F6D4-EB8C-5DC36CF338FB}"/>
              </a:ext>
            </a:extLst>
          </p:cNvPr>
          <p:cNvSpPr/>
          <p:nvPr/>
        </p:nvSpPr>
        <p:spPr>
          <a:xfrm>
            <a:off x="1849821" y="1882665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1CC86237-950C-CE99-AD94-AA6370482B5A}"/>
              </a:ext>
            </a:extLst>
          </p:cNvPr>
          <p:cNvCxnSpPr>
            <a:cxnSpLocks/>
            <a:stCxn id="111" idx="3"/>
            <a:endCxn id="74" idx="1"/>
          </p:cNvCxnSpPr>
          <p:nvPr/>
        </p:nvCxnSpPr>
        <p:spPr>
          <a:xfrm flipV="1">
            <a:off x="2659120" y="2107301"/>
            <a:ext cx="1177574" cy="6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674D601-40F6-C849-53B3-AC88AF1678D7}"/>
              </a:ext>
            </a:extLst>
          </p:cNvPr>
          <p:cNvSpPr/>
          <p:nvPr/>
        </p:nvSpPr>
        <p:spPr>
          <a:xfrm>
            <a:off x="2794542" y="1954218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74F5CC5-AD48-45F2-086C-D95CEDB60DCA}"/>
              </a:ext>
            </a:extLst>
          </p:cNvPr>
          <p:cNvSpPr/>
          <p:nvPr/>
        </p:nvSpPr>
        <p:spPr>
          <a:xfrm>
            <a:off x="5116189" y="1497712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8B464CC-FA00-6EA1-E738-C05EB417A357}"/>
              </a:ext>
            </a:extLst>
          </p:cNvPr>
          <p:cNvSpPr/>
          <p:nvPr/>
        </p:nvSpPr>
        <p:spPr>
          <a:xfrm>
            <a:off x="9032616" y="2269908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F7A3E7-FEA0-190A-3E26-41493322832E}"/>
              </a:ext>
            </a:extLst>
          </p:cNvPr>
          <p:cNvSpPr/>
          <p:nvPr/>
        </p:nvSpPr>
        <p:spPr>
          <a:xfrm>
            <a:off x="9006772" y="1875234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</p:spTree>
    <p:extLst>
      <p:ext uri="{BB962C8B-B14F-4D97-AF65-F5344CB8AC3E}">
        <p14:creationId xmlns:p14="http://schemas.microsoft.com/office/powerpoint/2010/main" val="378442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A5A9A7-E0F8-27E4-9349-8C36A2F708E3}"/>
              </a:ext>
            </a:extLst>
          </p:cNvPr>
          <p:cNvSpPr/>
          <p:nvPr/>
        </p:nvSpPr>
        <p:spPr>
          <a:xfrm>
            <a:off x="525517" y="938048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5EE39-9AF2-A291-0054-BA43B3D2056F}"/>
              </a:ext>
            </a:extLst>
          </p:cNvPr>
          <p:cNvSpPr/>
          <p:nvPr/>
        </p:nvSpPr>
        <p:spPr>
          <a:xfrm>
            <a:off x="525518" y="3915104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B97BE8-20D0-C772-E222-38A00FA9C87E}"/>
              </a:ext>
            </a:extLst>
          </p:cNvPr>
          <p:cNvSpPr/>
          <p:nvPr/>
        </p:nvSpPr>
        <p:spPr>
          <a:xfrm>
            <a:off x="2669628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E8AE36-3B30-EE7B-7B5A-DFE38C1B7F92}"/>
              </a:ext>
            </a:extLst>
          </p:cNvPr>
          <p:cNvSpPr/>
          <p:nvPr/>
        </p:nvSpPr>
        <p:spPr>
          <a:xfrm>
            <a:off x="6111766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ADCA3D-EE56-DCDA-1B73-C70CF7C605FD}"/>
              </a:ext>
            </a:extLst>
          </p:cNvPr>
          <p:cNvSpPr/>
          <p:nvPr/>
        </p:nvSpPr>
        <p:spPr>
          <a:xfrm>
            <a:off x="10059933" y="1090448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&lt;&lt;interface&gt;&gt;</a:t>
            </a:r>
            <a:endParaRPr kumimoji="1" lang="en-US" altLang="ko-Kore-KR" sz="1200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55B65F-9BC3-2ED7-5D25-D9DDFBF870D4}"/>
              </a:ext>
            </a:extLst>
          </p:cNvPr>
          <p:cNvSpPr/>
          <p:nvPr/>
        </p:nvSpPr>
        <p:spPr>
          <a:xfrm>
            <a:off x="11184540" y="2280744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WelcomeHandler</a:t>
            </a:r>
            <a:endParaRPr kumimoji="1" lang="ko-Kore-KR" altLang="en-US" dirty="0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8976D378-9BD8-FC67-760C-F4DA1523C92A}"/>
              </a:ext>
            </a:extLst>
          </p:cNvPr>
          <p:cNvCxnSpPr>
            <a:stCxn id="9" idx="2"/>
          </p:cNvCxnSpPr>
          <p:nvPr/>
        </p:nvCxnSpPr>
        <p:spPr>
          <a:xfrm flipH="1">
            <a:off x="10622236" y="1941786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C56E5FF7-BFED-9ADB-4A8D-35F0440F8F2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0622236" y="2515913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삼각형 15">
            <a:extLst>
              <a:ext uri="{FF2B5EF4-FFF2-40B4-BE49-F238E27FC236}">
                <a16:creationId xmlns:a16="http://schemas.microsoft.com/office/drawing/2014/main" id="{A912017B-39A0-77D7-2690-2EB496C3DCD1}"/>
              </a:ext>
            </a:extLst>
          </p:cNvPr>
          <p:cNvSpPr/>
          <p:nvPr/>
        </p:nvSpPr>
        <p:spPr>
          <a:xfrm>
            <a:off x="10517132" y="1956373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0B8D4E-B58D-EA43-093C-7320749EB4E3}"/>
              </a:ext>
            </a:extLst>
          </p:cNvPr>
          <p:cNvSpPr/>
          <p:nvPr/>
        </p:nvSpPr>
        <p:spPr>
          <a:xfrm>
            <a:off x="2669628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톰캣</a:t>
            </a:r>
            <a:r>
              <a:rPr kumimoji="1" lang="ko-KR" altLang="en-US" dirty="0"/>
              <a:t> 내장 웹서버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8B38D7-66DD-12AC-14BB-255669D6124E}"/>
              </a:ext>
            </a:extLst>
          </p:cNvPr>
          <p:cNvSpPr/>
          <p:nvPr/>
        </p:nvSpPr>
        <p:spPr>
          <a:xfrm>
            <a:off x="6111766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톰캣</a:t>
            </a:r>
            <a:r>
              <a:rPr kumimoji="1" lang="ko-KR" altLang="en-US" dirty="0"/>
              <a:t> 내장</a:t>
            </a:r>
            <a:r>
              <a:rPr kumimoji="1" lang="en-US" altLang="ko-KR" dirty="0"/>
              <a:t> App Container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CD38AA-6F0F-68F6-00E5-F4B9D01F551C}"/>
              </a:ext>
            </a:extLst>
          </p:cNvPr>
          <p:cNvSpPr/>
          <p:nvPr/>
        </p:nvSpPr>
        <p:spPr>
          <a:xfrm>
            <a:off x="10059933" y="4064877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&lt;&lt;interface&gt;&gt;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206E9B-A1D4-716C-5380-B32615CE9AD8}"/>
              </a:ext>
            </a:extLst>
          </p:cNvPr>
          <p:cNvSpPr/>
          <p:nvPr/>
        </p:nvSpPr>
        <p:spPr>
          <a:xfrm>
            <a:off x="11184540" y="5255173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WelcomeServlet</a:t>
            </a:r>
            <a:endParaRPr kumimoji="1" lang="ko-Kore-KR" altLang="en-US" dirty="0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D01ADDF-95CF-D9A3-1A33-6B81D0382654}"/>
              </a:ext>
            </a:extLst>
          </p:cNvPr>
          <p:cNvCxnSpPr>
            <a:stCxn id="19" idx="2"/>
          </p:cNvCxnSpPr>
          <p:nvPr/>
        </p:nvCxnSpPr>
        <p:spPr>
          <a:xfrm flipH="1">
            <a:off x="10622236" y="4916215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63310B8A-5C3D-688F-02AF-09A10BF5E886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10622236" y="5490342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삼각형 22">
            <a:extLst>
              <a:ext uri="{FF2B5EF4-FFF2-40B4-BE49-F238E27FC236}">
                <a16:creationId xmlns:a16="http://schemas.microsoft.com/office/drawing/2014/main" id="{A4DC18B9-0A02-07F5-097C-6AE5DF4293AD}"/>
              </a:ext>
            </a:extLst>
          </p:cNvPr>
          <p:cNvSpPr/>
          <p:nvPr/>
        </p:nvSpPr>
        <p:spPr>
          <a:xfrm>
            <a:off x="10517132" y="4930802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D434B4B-4ADC-E910-3528-5ED77F6D036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161393" y="2094185"/>
            <a:ext cx="1" cy="1820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A0E72BF-C63F-E3B9-E248-F582229C220B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035973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F7CBFB0-D53C-9896-7174-6DC1C16C2927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7478111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144B4ED-B004-21D3-9B11-4B2E5174F89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797268" y="1516117"/>
            <a:ext cx="8723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3DCBDFC-E89E-D55A-4A44-64DC2B81065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402318" y="1516117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560310A-6FC3-8B5D-C30B-DDEAB0F483B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844456" y="1516117"/>
            <a:ext cx="12154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B7552E8-8F18-12E7-178E-C8D652581083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1797269" y="4493173"/>
            <a:ext cx="8723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318FF30-20BB-F3E9-868B-B52EB43C6511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402318" y="4493173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E8F7F67-59E5-E1D0-E0C3-D8903020D354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8844456" y="4490546"/>
            <a:ext cx="1215477" cy="2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DBD34D6-C9C8-6FAA-BDA8-92576D2E24FF}"/>
              </a:ext>
            </a:extLst>
          </p:cNvPr>
          <p:cNvSpPr/>
          <p:nvPr/>
        </p:nvSpPr>
        <p:spPr>
          <a:xfrm>
            <a:off x="564151" y="2726991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그대로</a:t>
            </a:r>
            <a:r>
              <a:rPr kumimoji="1" lang="ko-KR" altLang="en-US" sz="1200" dirty="0"/>
              <a:t> 사용</a:t>
            </a:r>
            <a:endParaRPr kumimoji="1" lang="ko-Kore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D432A66-DD57-289A-3869-6AA69A60EC97}"/>
              </a:ext>
            </a:extLst>
          </p:cNvPr>
          <p:cNvSpPr/>
          <p:nvPr/>
        </p:nvSpPr>
        <p:spPr>
          <a:xfrm>
            <a:off x="3737961" y="276575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F4E8E95-489B-E25F-7E6A-8B262667CF7B}"/>
              </a:ext>
            </a:extLst>
          </p:cNvPr>
          <p:cNvSpPr/>
          <p:nvPr/>
        </p:nvSpPr>
        <p:spPr>
          <a:xfrm>
            <a:off x="7180099" y="280779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3055396-E477-A69C-1877-287B97276416}"/>
              </a:ext>
            </a:extLst>
          </p:cNvPr>
          <p:cNvSpPr/>
          <p:nvPr/>
        </p:nvSpPr>
        <p:spPr>
          <a:xfrm>
            <a:off x="9154182" y="13733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9B9C97B-0860-C59D-FE69-D833FCF09D45}"/>
              </a:ext>
            </a:extLst>
          </p:cNvPr>
          <p:cNvSpPr/>
          <p:nvPr/>
        </p:nvSpPr>
        <p:spPr>
          <a:xfrm>
            <a:off x="9154182" y="434778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BD077EA4-B756-2597-8684-B094D205323B}"/>
              </a:ext>
            </a:extLst>
          </p:cNvPr>
          <p:cNvCxnSpPr>
            <a:cxnSpLocks/>
            <a:stCxn id="69" idx="2"/>
            <a:endCxn id="9" idx="0"/>
          </p:cNvCxnSpPr>
          <p:nvPr/>
        </p:nvCxnSpPr>
        <p:spPr>
          <a:xfrm rot="5400000">
            <a:off x="10820044" y="405223"/>
            <a:ext cx="487418" cy="8830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EBBC39A-DC9C-1755-B5C9-71D2A87190AA}"/>
              </a:ext>
            </a:extLst>
          </p:cNvPr>
          <p:cNvSpPr/>
          <p:nvPr/>
        </p:nvSpPr>
        <p:spPr>
          <a:xfrm>
            <a:off x="10818538" y="31750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내가 만든 규칙</a:t>
            </a:r>
            <a:endParaRPr kumimoji="1" lang="ko-Kore-KR" altLang="en-US" sz="1200" dirty="0"/>
          </a:p>
        </p:txBody>
      </p: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222E17C7-FB72-784E-6A03-DDFFAE510373}"/>
              </a:ext>
            </a:extLst>
          </p:cNvPr>
          <p:cNvCxnSpPr>
            <a:cxnSpLocks/>
            <a:stCxn id="72" idx="2"/>
            <a:endCxn id="19" idx="0"/>
          </p:cNvCxnSpPr>
          <p:nvPr/>
        </p:nvCxnSpPr>
        <p:spPr>
          <a:xfrm rot="5400000">
            <a:off x="10826791" y="3284687"/>
            <a:ext cx="575637" cy="98474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A65EBD0-2064-765E-789A-CCA15CAC2D37}"/>
              </a:ext>
            </a:extLst>
          </p:cNvPr>
          <p:cNvSpPr/>
          <p:nvPr/>
        </p:nvSpPr>
        <p:spPr>
          <a:xfrm>
            <a:off x="10920249" y="320371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JAVA</a:t>
            </a:r>
            <a:r>
              <a:rPr kumimoji="1" lang="ko-KR" altLang="en-US" sz="1200" dirty="0"/>
              <a:t>가 만든 규칙</a:t>
            </a:r>
            <a:endParaRPr kumimoji="1" lang="ko-Kore-KR" altLang="en-US" sz="12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1CABAE7-1BC8-C629-919D-99ABC831741D}"/>
              </a:ext>
            </a:extLst>
          </p:cNvPr>
          <p:cNvSpPr/>
          <p:nvPr/>
        </p:nvSpPr>
        <p:spPr>
          <a:xfrm>
            <a:off x="2406541" y="3490532"/>
            <a:ext cx="6968358" cy="2000467"/>
          </a:xfrm>
          <a:prstGeom prst="rect">
            <a:avLst/>
          </a:prstGeom>
          <a:noFill/>
          <a:ln w="41275"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70B11D0-DE4F-9BB2-B48C-DC73A3E22D97}"/>
              </a:ext>
            </a:extLst>
          </p:cNvPr>
          <p:cNvSpPr/>
          <p:nvPr/>
        </p:nvSpPr>
        <p:spPr>
          <a:xfrm>
            <a:off x="6896647" y="5330721"/>
            <a:ext cx="1373462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Tomcat </a:t>
            </a:r>
            <a:r>
              <a:rPr kumimoji="1" lang="en-US" altLang="ko-Kore-KR" sz="1200" dirty="0"/>
              <a:t>Server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9873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D7C941-8634-E777-1A1D-B21C0E00DB1E}"/>
              </a:ext>
            </a:extLst>
          </p:cNvPr>
          <p:cNvSpPr/>
          <p:nvPr/>
        </p:nvSpPr>
        <p:spPr>
          <a:xfrm>
            <a:off x="1846174" y="592517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99F9482-F2F4-1A5C-8ACF-7AD7D2242806}"/>
              </a:ext>
            </a:extLst>
          </p:cNvPr>
          <p:cNvCxnSpPr>
            <a:cxnSpLocks/>
            <a:stCxn id="106" idx="3"/>
            <a:endCxn id="2" idx="1"/>
          </p:cNvCxnSpPr>
          <p:nvPr/>
        </p:nvCxnSpPr>
        <p:spPr>
          <a:xfrm>
            <a:off x="2655473" y="823745"/>
            <a:ext cx="13085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490965-3650-9C66-55D5-3BC2FACE3103}"/>
              </a:ext>
            </a:extLst>
          </p:cNvPr>
          <p:cNvSpPr/>
          <p:nvPr/>
        </p:nvSpPr>
        <p:spPr>
          <a:xfrm>
            <a:off x="3964008" y="592517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A9E5DA-2E77-BB86-F91F-4A6B76A737E9}"/>
              </a:ext>
            </a:extLst>
          </p:cNvPr>
          <p:cNvSpPr/>
          <p:nvPr/>
        </p:nvSpPr>
        <p:spPr>
          <a:xfrm>
            <a:off x="5048762" y="149062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Thread</a:t>
            </a:r>
            <a:r>
              <a:rPr kumimoji="1" lang="ko-KR" altLang="en-US" sz="1000" dirty="0"/>
              <a:t>전용</a:t>
            </a:r>
            <a:r>
              <a:rPr kumimoji="1" lang="en-US" altLang="ko-KR" sz="1000" dirty="0"/>
              <a:t>DB</a:t>
            </a:r>
            <a:r>
              <a:rPr kumimoji="1" lang="ko-KR" altLang="en-US" sz="1000" dirty="0"/>
              <a:t> 커넥션 제공</a:t>
            </a:r>
            <a:endParaRPr kumimoji="1" lang="en-US" altLang="ko-KR" sz="1000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E451E5FB-6871-526C-BE37-25550ABDAD96}"/>
              </a:ext>
            </a:extLst>
          </p:cNvPr>
          <p:cNvCxnSpPr>
            <a:stCxn id="17" idx="1"/>
            <a:endCxn id="2" idx="0"/>
          </p:cNvCxnSpPr>
          <p:nvPr/>
        </p:nvCxnSpPr>
        <p:spPr>
          <a:xfrm rot="10800000" flipV="1">
            <a:off x="4578060" y="304091"/>
            <a:ext cx="470703" cy="288426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15C273-A5CD-7684-F9A0-319163523C66}"/>
              </a:ext>
            </a:extLst>
          </p:cNvPr>
          <p:cNvSpPr/>
          <p:nvPr/>
        </p:nvSpPr>
        <p:spPr>
          <a:xfrm>
            <a:off x="3964008" y="1428090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B698888-364D-6175-D36D-23C7678ECB2A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>
            <a:off x="4578059" y="1054973"/>
            <a:ext cx="0" cy="373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A46C3F-5093-D7B0-A085-50540B72C2CD}"/>
              </a:ext>
            </a:extLst>
          </p:cNvPr>
          <p:cNvSpPr/>
          <p:nvPr/>
        </p:nvSpPr>
        <p:spPr>
          <a:xfrm>
            <a:off x="1744504" y="1286201"/>
            <a:ext cx="1012638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insert()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update()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delete()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E3CBC92-2C5F-7F4E-93A9-744DA2CC9D70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>
          <a:xfrm flipV="1">
            <a:off x="2757142" y="1659318"/>
            <a:ext cx="1206866" cy="167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DB6CA9E-FD9E-1A79-9160-2FCF6BB7F0B7}"/>
              </a:ext>
            </a:extLst>
          </p:cNvPr>
          <p:cNvSpPr/>
          <p:nvPr/>
        </p:nvSpPr>
        <p:spPr>
          <a:xfrm>
            <a:off x="3128848" y="1588044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831850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D7C941-8634-E777-1A1D-B21C0E00DB1E}"/>
              </a:ext>
            </a:extLst>
          </p:cNvPr>
          <p:cNvSpPr/>
          <p:nvPr/>
        </p:nvSpPr>
        <p:spPr>
          <a:xfrm>
            <a:off x="1846174" y="592517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99F9482-F2F4-1A5C-8ACF-7AD7D2242806}"/>
              </a:ext>
            </a:extLst>
          </p:cNvPr>
          <p:cNvCxnSpPr>
            <a:cxnSpLocks/>
            <a:stCxn id="106" idx="3"/>
            <a:endCxn id="2" idx="1"/>
          </p:cNvCxnSpPr>
          <p:nvPr/>
        </p:nvCxnSpPr>
        <p:spPr>
          <a:xfrm>
            <a:off x="2655473" y="823745"/>
            <a:ext cx="13085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490965-3650-9C66-55D5-3BC2FACE3103}"/>
              </a:ext>
            </a:extLst>
          </p:cNvPr>
          <p:cNvSpPr/>
          <p:nvPr/>
        </p:nvSpPr>
        <p:spPr>
          <a:xfrm>
            <a:off x="3964008" y="592517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A9E5DA-2E77-BB86-F91F-4A6B76A737E9}"/>
              </a:ext>
            </a:extLst>
          </p:cNvPr>
          <p:cNvSpPr/>
          <p:nvPr/>
        </p:nvSpPr>
        <p:spPr>
          <a:xfrm>
            <a:off x="5048762" y="149062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Thread</a:t>
            </a:r>
            <a:r>
              <a:rPr kumimoji="1" lang="ko-KR" altLang="en-US" sz="1000" dirty="0"/>
              <a:t>전용</a:t>
            </a:r>
            <a:r>
              <a:rPr kumimoji="1" lang="en-US" altLang="ko-KR" sz="1000" dirty="0"/>
              <a:t>DB</a:t>
            </a:r>
            <a:r>
              <a:rPr kumimoji="1" lang="ko-KR" altLang="en-US" sz="1000" dirty="0"/>
              <a:t> 커넥션 제공</a:t>
            </a:r>
            <a:endParaRPr kumimoji="1" lang="en-US" altLang="ko-KR" sz="1000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E451E5FB-6871-526C-BE37-25550ABDAD96}"/>
              </a:ext>
            </a:extLst>
          </p:cNvPr>
          <p:cNvCxnSpPr>
            <a:stCxn id="17" idx="1"/>
            <a:endCxn id="2" idx="0"/>
          </p:cNvCxnSpPr>
          <p:nvPr/>
        </p:nvCxnSpPr>
        <p:spPr>
          <a:xfrm rot="10800000" flipV="1">
            <a:off x="4578060" y="304091"/>
            <a:ext cx="470703" cy="288426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15C273-A5CD-7684-F9A0-319163523C66}"/>
              </a:ext>
            </a:extLst>
          </p:cNvPr>
          <p:cNvSpPr/>
          <p:nvPr/>
        </p:nvSpPr>
        <p:spPr>
          <a:xfrm>
            <a:off x="3964008" y="1428090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B698888-364D-6175-D36D-23C7678ECB2A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>
            <a:off x="4578059" y="1054973"/>
            <a:ext cx="0" cy="373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A46C3F-5093-D7B0-A085-50540B72C2CD}"/>
              </a:ext>
            </a:extLst>
          </p:cNvPr>
          <p:cNvSpPr/>
          <p:nvPr/>
        </p:nvSpPr>
        <p:spPr>
          <a:xfrm>
            <a:off x="1744504" y="1286201"/>
            <a:ext cx="1012638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insert()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update()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delete()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E3CBC92-2C5F-7F4E-93A9-744DA2CC9D70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>
          <a:xfrm flipV="1">
            <a:off x="2757142" y="1659318"/>
            <a:ext cx="1206866" cy="167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DB6CA9E-FD9E-1A79-9160-2FCF6BB7F0B7}"/>
              </a:ext>
            </a:extLst>
          </p:cNvPr>
          <p:cNvSpPr/>
          <p:nvPr/>
        </p:nvSpPr>
        <p:spPr>
          <a:xfrm>
            <a:off x="3128848" y="1588044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</a:t>
            </a:r>
            <a:endParaRPr kumimoji="1" lang="en-US" altLang="ko-KR" sz="1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FE819F-21CD-6098-2B26-3A031DF62956}"/>
              </a:ext>
            </a:extLst>
          </p:cNvPr>
          <p:cNvSpPr/>
          <p:nvPr/>
        </p:nvSpPr>
        <p:spPr>
          <a:xfrm>
            <a:off x="3964008" y="3355428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63899E-AF6F-978F-CF2C-51389E54F8BD}"/>
              </a:ext>
            </a:extLst>
          </p:cNvPr>
          <p:cNvSpPr/>
          <p:nvPr/>
        </p:nvSpPr>
        <p:spPr>
          <a:xfrm>
            <a:off x="6007468" y="3355428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1292D43-7B5D-8A6F-FB16-5A91B2126D94}"/>
              </a:ext>
            </a:extLst>
          </p:cNvPr>
          <p:cNvSpPr/>
          <p:nvPr/>
        </p:nvSpPr>
        <p:spPr>
          <a:xfrm>
            <a:off x="2721162" y="328185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1F7179-DB58-1BEC-1E51-122F1EBED267}"/>
              </a:ext>
            </a:extLst>
          </p:cNvPr>
          <p:cNvSpPr/>
          <p:nvPr/>
        </p:nvSpPr>
        <p:spPr>
          <a:xfrm>
            <a:off x="514352" y="3355429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154E2DB-EA18-27E6-8464-9BDFBBD71E49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>
            <a:off x="1323651" y="3586657"/>
            <a:ext cx="13975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2D5083-4B7A-F714-5DC3-57068CAC4A36}"/>
              </a:ext>
            </a:extLst>
          </p:cNvPr>
          <p:cNvSpPr/>
          <p:nvPr/>
        </p:nvSpPr>
        <p:spPr>
          <a:xfrm>
            <a:off x="1712928" y="3431628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B477DEA-1BCD-0D89-BC46-BF0D40C45EA5}"/>
              </a:ext>
            </a:extLst>
          </p:cNvPr>
          <p:cNvCxnSpPr>
            <a:cxnSpLocks/>
            <a:stCxn id="6" idx="6"/>
            <a:endCxn id="4" idx="1"/>
          </p:cNvCxnSpPr>
          <p:nvPr/>
        </p:nvCxnSpPr>
        <p:spPr>
          <a:xfrm flipV="1">
            <a:off x="3330760" y="3586656"/>
            <a:ext cx="63324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FB82109-C0A6-D233-E933-880AD5136C7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192110" y="3586656"/>
            <a:ext cx="8153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BF038C-D9E7-ECF3-D5AF-54F6BD8E2CA6}"/>
              </a:ext>
            </a:extLst>
          </p:cNvPr>
          <p:cNvSpPr/>
          <p:nvPr/>
        </p:nvSpPr>
        <p:spPr>
          <a:xfrm>
            <a:off x="8050928" y="335411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252AB5-1BAB-3DA3-50A8-9F3FA199F2C7}"/>
              </a:ext>
            </a:extLst>
          </p:cNvPr>
          <p:cNvSpPr/>
          <p:nvPr/>
        </p:nvSpPr>
        <p:spPr>
          <a:xfrm>
            <a:off x="8053559" y="4347340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423B72B-DC4A-6637-EA94-FCA6F8D01F6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7235570" y="3585340"/>
            <a:ext cx="815358" cy="1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39148EF-9B21-E1EB-3D42-0423547217DE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>
            <a:off x="7235570" y="3586656"/>
            <a:ext cx="817989" cy="991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FE1F65-4BFF-3811-EF41-198F62D18799}"/>
              </a:ext>
            </a:extLst>
          </p:cNvPr>
          <p:cNvSpPr/>
          <p:nvPr/>
        </p:nvSpPr>
        <p:spPr>
          <a:xfrm>
            <a:off x="3961377" y="5042343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0A64E36-BB6A-D77F-5761-84359B731A08}"/>
              </a:ext>
            </a:extLst>
          </p:cNvPr>
          <p:cNvSpPr/>
          <p:nvPr/>
        </p:nvSpPr>
        <p:spPr>
          <a:xfrm>
            <a:off x="6004837" y="5042343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F52F2DB-0039-18D7-F29E-4E93B746D653}"/>
              </a:ext>
            </a:extLst>
          </p:cNvPr>
          <p:cNvSpPr/>
          <p:nvPr/>
        </p:nvSpPr>
        <p:spPr>
          <a:xfrm>
            <a:off x="2718531" y="496877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9CC43A-84C6-F2FA-0B92-D2D5849C8F1C}"/>
              </a:ext>
            </a:extLst>
          </p:cNvPr>
          <p:cNvSpPr/>
          <p:nvPr/>
        </p:nvSpPr>
        <p:spPr>
          <a:xfrm>
            <a:off x="511721" y="5042344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F888CDA-0E76-424B-D69C-02B6966EC7B5}"/>
              </a:ext>
            </a:extLst>
          </p:cNvPr>
          <p:cNvCxnSpPr>
            <a:cxnSpLocks/>
            <a:stCxn id="38" idx="3"/>
            <a:endCxn id="37" idx="2"/>
          </p:cNvCxnSpPr>
          <p:nvPr/>
        </p:nvCxnSpPr>
        <p:spPr>
          <a:xfrm>
            <a:off x="1321020" y="5273572"/>
            <a:ext cx="13975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9BE9F6B-D122-7B04-CD36-4D7AA91D97CB}"/>
              </a:ext>
            </a:extLst>
          </p:cNvPr>
          <p:cNvSpPr/>
          <p:nvPr/>
        </p:nvSpPr>
        <p:spPr>
          <a:xfrm>
            <a:off x="1710297" y="511854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7974FD9-C1CD-2B49-10F3-CD4B6ACF3690}"/>
              </a:ext>
            </a:extLst>
          </p:cNvPr>
          <p:cNvCxnSpPr>
            <a:cxnSpLocks/>
            <a:stCxn id="37" idx="6"/>
            <a:endCxn id="35" idx="1"/>
          </p:cNvCxnSpPr>
          <p:nvPr/>
        </p:nvCxnSpPr>
        <p:spPr>
          <a:xfrm flipV="1">
            <a:off x="3328129" y="5273571"/>
            <a:ext cx="63324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C0E597C-114E-4E70-A419-594898C7AF5C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189479" y="5273571"/>
            <a:ext cx="8153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181E27-01F4-6D71-6C03-5E76BE3FAEAD}"/>
              </a:ext>
            </a:extLst>
          </p:cNvPr>
          <p:cNvSpPr/>
          <p:nvPr/>
        </p:nvSpPr>
        <p:spPr>
          <a:xfrm>
            <a:off x="8048297" y="5041027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6EB1BC5-14F3-6DB0-E376-C43E503B351D}"/>
              </a:ext>
            </a:extLst>
          </p:cNvPr>
          <p:cNvCxnSpPr>
            <a:cxnSpLocks/>
            <a:stCxn id="36" idx="3"/>
            <a:endCxn id="43" idx="1"/>
          </p:cNvCxnSpPr>
          <p:nvPr/>
        </p:nvCxnSpPr>
        <p:spPr>
          <a:xfrm flipV="1">
            <a:off x="7232939" y="5272255"/>
            <a:ext cx="815358" cy="1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9FF52199-A7CD-13D5-3BC0-FBDE2407CD25}"/>
              </a:ext>
            </a:extLst>
          </p:cNvPr>
          <p:cNvSpPr/>
          <p:nvPr/>
        </p:nvSpPr>
        <p:spPr>
          <a:xfrm>
            <a:off x="9469232" y="3674933"/>
            <a:ext cx="815358" cy="815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B3697A9-EFB3-9567-FA0A-67F7EB7A2173}"/>
              </a:ext>
            </a:extLst>
          </p:cNvPr>
          <p:cNvSpPr/>
          <p:nvPr/>
        </p:nvSpPr>
        <p:spPr>
          <a:xfrm>
            <a:off x="9469232" y="4864576"/>
            <a:ext cx="815358" cy="815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E390EB8-64E1-52B7-468E-E2FBBCD3EA49}"/>
              </a:ext>
            </a:extLst>
          </p:cNvPr>
          <p:cNvCxnSpPr>
            <a:cxnSpLocks/>
            <a:stCxn id="26" idx="3"/>
            <a:endCxn id="47" idx="2"/>
          </p:cNvCxnSpPr>
          <p:nvPr/>
        </p:nvCxnSpPr>
        <p:spPr>
          <a:xfrm>
            <a:off x="8671040" y="3585340"/>
            <a:ext cx="798192" cy="497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5AEDB92-B8F4-730C-F42D-DB0DF5ED1850}"/>
              </a:ext>
            </a:extLst>
          </p:cNvPr>
          <p:cNvCxnSpPr>
            <a:cxnSpLocks/>
            <a:stCxn id="27" idx="3"/>
            <a:endCxn id="47" idx="2"/>
          </p:cNvCxnSpPr>
          <p:nvPr/>
        </p:nvCxnSpPr>
        <p:spPr>
          <a:xfrm flipV="1">
            <a:off x="8673671" y="4082612"/>
            <a:ext cx="795561" cy="495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4718F45-089B-42D8-FB8B-5FEB307EE1F7}"/>
              </a:ext>
            </a:extLst>
          </p:cNvPr>
          <p:cNvCxnSpPr>
            <a:cxnSpLocks/>
            <a:stCxn id="43" idx="3"/>
            <a:endCxn id="48" idx="2"/>
          </p:cNvCxnSpPr>
          <p:nvPr/>
        </p:nvCxnSpPr>
        <p:spPr>
          <a:xfrm>
            <a:off x="8668409" y="5272255"/>
            <a:ext cx="8008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01C7E6C1-8F1D-5E85-8235-69BB97EB7FE6}"/>
              </a:ext>
            </a:extLst>
          </p:cNvPr>
          <p:cNvSpPr/>
          <p:nvPr/>
        </p:nvSpPr>
        <p:spPr>
          <a:xfrm>
            <a:off x="11375480" y="377781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ADC4855-9C04-D95E-1B64-BE4815A1D262}"/>
              </a:ext>
            </a:extLst>
          </p:cNvPr>
          <p:cNvSpPr/>
          <p:nvPr/>
        </p:nvSpPr>
        <p:spPr>
          <a:xfrm>
            <a:off x="11375480" y="496877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E99895-58C6-B7E3-A00F-8910E0940AC8}"/>
              </a:ext>
            </a:extLst>
          </p:cNvPr>
          <p:cNvCxnSpPr>
            <a:cxnSpLocks/>
            <a:stCxn id="47" idx="6"/>
            <a:endCxn id="58" idx="2"/>
          </p:cNvCxnSpPr>
          <p:nvPr/>
        </p:nvCxnSpPr>
        <p:spPr>
          <a:xfrm>
            <a:off x="10284590" y="4082612"/>
            <a:ext cx="10908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7109DEB-64A9-4A36-2F7B-C637DFA3B8FC}"/>
              </a:ext>
            </a:extLst>
          </p:cNvPr>
          <p:cNvCxnSpPr>
            <a:cxnSpLocks/>
            <a:stCxn id="48" idx="6"/>
            <a:endCxn id="59" idx="2"/>
          </p:cNvCxnSpPr>
          <p:nvPr/>
        </p:nvCxnSpPr>
        <p:spPr>
          <a:xfrm>
            <a:off x="10284590" y="5272255"/>
            <a:ext cx="1090890" cy="1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ADD8C5B-D40F-3736-6D0C-AF76FBF2E59D}"/>
              </a:ext>
            </a:extLst>
          </p:cNvPr>
          <p:cNvSpPr/>
          <p:nvPr/>
        </p:nvSpPr>
        <p:spPr>
          <a:xfrm>
            <a:off x="8241130" y="2312269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070DB744-9CFD-AD4C-A106-80E2E6258B1F}"/>
              </a:ext>
            </a:extLst>
          </p:cNvPr>
          <p:cNvCxnSpPr>
            <a:stCxn id="26" idx="0"/>
            <a:endCxn id="68" idx="2"/>
          </p:cNvCxnSpPr>
          <p:nvPr/>
        </p:nvCxnSpPr>
        <p:spPr>
          <a:xfrm rot="5400000" flipH="1" flipV="1">
            <a:off x="8318389" y="2817321"/>
            <a:ext cx="579387" cy="49419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7E0B22A9-AAAF-2800-52FE-A1100CFD52CA}"/>
              </a:ext>
            </a:extLst>
          </p:cNvPr>
          <p:cNvCxnSpPr>
            <a:cxnSpLocks/>
            <a:stCxn id="27" idx="3"/>
            <a:endCxn id="68" idx="2"/>
          </p:cNvCxnSpPr>
          <p:nvPr/>
        </p:nvCxnSpPr>
        <p:spPr>
          <a:xfrm flipV="1">
            <a:off x="8673671" y="2774725"/>
            <a:ext cx="181510" cy="180384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2335069-3AE6-C11C-3A35-49A5BD1A1B35}"/>
              </a:ext>
            </a:extLst>
          </p:cNvPr>
          <p:cNvSpPr/>
          <p:nvPr/>
        </p:nvSpPr>
        <p:spPr>
          <a:xfrm>
            <a:off x="8074788" y="2982956"/>
            <a:ext cx="1228103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getConnection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C5193D87-7B06-1255-B1CD-C144F3E07BE1}"/>
              </a:ext>
            </a:extLst>
          </p:cNvPr>
          <p:cNvCxnSpPr>
            <a:cxnSpLocks/>
            <a:stCxn id="68" idx="3"/>
            <a:endCxn id="47" idx="0"/>
          </p:cNvCxnSpPr>
          <p:nvPr/>
        </p:nvCxnSpPr>
        <p:spPr>
          <a:xfrm>
            <a:off x="9469232" y="2543497"/>
            <a:ext cx="407679" cy="113143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C31758A-F9A7-CE26-80A1-02BE522EB662}"/>
              </a:ext>
            </a:extLst>
          </p:cNvPr>
          <p:cNvSpPr/>
          <p:nvPr/>
        </p:nvSpPr>
        <p:spPr>
          <a:xfrm>
            <a:off x="9437712" y="2977251"/>
            <a:ext cx="1228103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 </a:t>
            </a:r>
            <a:r>
              <a:rPr kumimoji="1" lang="en-US" altLang="ko-KR" sz="1000" dirty="0">
                <a:sym typeface="Wingdings" pitchFamily="2" charset="2"/>
              </a:rPr>
              <a:t></a:t>
            </a:r>
            <a:r>
              <a:rPr kumimoji="1" lang="ko-KR" altLang="en-US" sz="1000" dirty="0">
                <a:sym typeface="Wingdings" pitchFamily="2" charset="2"/>
              </a:rPr>
              <a:t> 기존 객체 </a:t>
            </a:r>
            <a:endParaRPr kumimoji="1" lang="en-US" altLang="ko-KR" sz="1000" dirty="0">
              <a:sym typeface="Wingdings" pitchFamily="2" charset="2"/>
            </a:endParaRPr>
          </a:p>
          <a:p>
            <a:pPr algn="ctr"/>
            <a:r>
              <a:rPr kumimoji="1" lang="ko-KR" altLang="en-US" sz="1000" dirty="0">
                <a:sym typeface="Wingdings" pitchFamily="2" charset="2"/>
              </a:rPr>
              <a:t>리턴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359085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F7C8948-0836-33E6-65DD-94353BDE2A47}"/>
              </a:ext>
            </a:extLst>
          </p:cNvPr>
          <p:cNvSpPr/>
          <p:nvPr/>
        </p:nvSpPr>
        <p:spPr>
          <a:xfrm>
            <a:off x="3007566" y="2220311"/>
            <a:ext cx="244730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ThreadLocal</a:t>
            </a:r>
            <a:r>
              <a:rPr kumimoji="1" lang="en-US" altLang="ko-Kore-KR" sz="1600" dirty="0"/>
              <a:t>&lt;Connection&gt;</a:t>
            </a:r>
            <a:endParaRPr kumimoji="1" lang="ko-Kore-KR" altLang="en-US" sz="16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6D10210-19D1-EF4E-6784-163A15C0684B}"/>
              </a:ext>
            </a:extLst>
          </p:cNvPr>
          <p:cNvSpPr/>
          <p:nvPr/>
        </p:nvSpPr>
        <p:spPr>
          <a:xfrm>
            <a:off x="1232342" y="129277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34442C3-1CDD-5AD6-A4BC-9C71668FB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004411"/>
              </p:ext>
            </p:extLst>
          </p:nvPr>
        </p:nvGraphicFramePr>
        <p:xfrm>
          <a:off x="7430814" y="1339019"/>
          <a:ext cx="38327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6386">
                  <a:extLst>
                    <a:ext uri="{9D8B030D-6E8A-4147-A177-3AD203B41FA5}">
                      <a16:colId xmlns:a16="http://schemas.microsoft.com/office/drawing/2014/main" val="3952851839"/>
                    </a:ext>
                  </a:extLst>
                </a:gridCol>
                <a:gridCol w="1916386">
                  <a:extLst>
                    <a:ext uri="{9D8B030D-6E8A-4147-A177-3AD203B41FA5}">
                      <a16:colId xmlns:a16="http://schemas.microsoft.com/office/drawing/2014/main" val="847999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스레드명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80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066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38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09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791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741011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F93936E-F0D3-BC40-084C-AB74783A606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454869" y="2451539"/>
            <a:ext cx="19759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7C930E-EAB6-0A6F-2C8B-7A621D5D9CBE}"/>
              </a:ext>
            </a:extLst>
          </p:cNvPr>
          <p:cNvSpPr/>
          <p:nvPr/>
        </p:nvSpPr>
        <p:spPr>
          <a:xfrm>
            <a:off x="5860028" y="2024554"/>
            <a:ext cx="1165626" cy="758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스레드 전용 객체를 찾는다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962F807-5597-8C0D-4926-86F3F351E2E0}"/>
              </a:ext>
            </a:extLst>
          </p:cNvPr>
          <p:cNvSpPr/>
          <p:nvPr/>
        </p:nvSpPr>
        <p:spPr>
          <a:xfrm>
            <a:off x="1232342" y="3477609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391AE6DF-6A30-6274-C74A-F3A482C17491}"/>
              </a:ext>
            </a:extLst>
          </p:cNvPr>
          <p:cNvCxnSpPr>
            <a:stCxn id="4" idx="1"/>
            <a:endCxn id="5" idx="4"/>
          </p:cNvCxnSpPr>
          <p:nvPr/>
        </p:nvCxnSpPr>
        <p:spPr>
          <a:xfrm rot="10800000">
            <a:off x="1537142" y="1902371"/>
            <a:ext cx="1470425" cy="54916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73F13F-101A-039F-F86D-36BFF863ED0B}"/>
              </a:ext>
            </a:extLst>
          </p:cNvPr>
          <p:cNvSpPr/>
          <p:nvPr/>
        </p:nvSpPr>
        <p:spPr>
          <a:xfrm>
            <a:off x="1951046" y="2251842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A </a:t>
            </a:r>
            <a:r>
              <a:rPr kumimoji="1" lang="ko-KR" altLang="en-US" sz="1000" dirty="0"/>
              <a:t>리턴</a:t>
            </a:r>
            <a:endParaRPr kumimoji="1" lang="en-US" altLang="ko-KR" sz="10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BF6C302-0687-3791-1EAE-14807209AFC1}"/>
              </a:ext>
            </a:extLst>
          </p:cNvPr>
          <p:cNvCxnSpPr>
            <a:cxnSpLocks/>
            <a:stCxn id="16" idx="6"/>
            <a:endCxn id="4" idx="1"/>
          </p:cNvCxnSpPr>
          <p:nvPr/>
        </p:nvCxnSpPr>
        <p:spPr>
          <a:xfrm flipV="1">
            <a:off x="1841940" y="2451539"/>
            <a:ext cx="1165626" cy="1330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6E068CF-9415-C5CE-1C22-1EC9768EF6D1}"/>
              </a:ext>
            </a:extLst>
          </p:cNvPr>
          <p:cNvCxnSpPr>
            <a:cxnSpLocks/>
            <a:stCxn id="4" idx="2"/>
            <a:endCxn id="16" idx="4"/>
          </p:cNvCxnSpPr>
          <p:nvPr/>
        </p:nvCxnSpPr>
        <p:spPr>
          <a:xfrm rot="5400000">
            <a:off x="2181960" y="2037949"/>
            <a:ext cx="1404440" cy="2694077"/>
          </a:xfrm>
          <a:prstGeom prst="curvedConnector3">
            <a:avLst>
              <a:gd name="adj1" fmla="val 11627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44DA135-64FF-18F0-119E-BF67ADA13F2D}"/>
              </a:ext>
            </a:extLst>
          </p:cNvPr>
          <p:cNvSpPr/>
          <p:nvPr/>
        </p:nvSpPr>
        <p:spPr>
          <a:xfrm>
            <a:off x="2957047" y="404254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B </a:t>
            </a:r>
            <a:r>
              <a:rPr kumimoji="1" lang="ko-KR" altLang="en-US" sz="1000" dirty="0"/>
              <a:t>리턴</a:t>
            </a:r>
            <a:endParaRPr kumimoji="1" lang="en-US" altLang="ko-KR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C13919E-E6E8-0012-F571-4104DF465B82}"/>
              </a:ext>
            </a:extLst>
          </p:cNvPr>
          <p:cNvSpPr/>
          <p:nvPr/>
        </p:nvSpPr>
        <p:spPr>
          <a:xfrm>
            <a:off x="1848837" y="3238498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get()</a:t>
            </a:r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2BD71346-CDB4-0506-AE19-29C346EADC1D}"/>
              </a:ext>
            </a:extLst>
          </p:cNvPr>
          <p:cNvCxnSpPr>
            <a:cxnSpLocks/>
            <a:stCxn id="5" idx="6"/>
            <a:endCxn id="4" idx="0"/>
          </p:cNvCxnSpPr>
          <p:nvPr/>
        </p:nvCxnSpPr>
        <p:spPr>
          <a:xfrm>
            <a:off x="1841940" y="1597572"/>
            <a:ext cx="2389278" cy="62273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FA4638-AD2E-67C1-15F1-295EFE5BD202}"/>
              </a:ext>
            </a:extLst>
          </p:cNvPr>
          <p:cNvSpPr/>
          <p:nvPr/>
        </p:nvSpPr>
        <p:spPr>
          <a:xfrm>
            <a:off x="2916007" y="159494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get()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759195D-C8C8-0AFF-27F5-0A3BBB6B04DC}"/>
              </a:ext>
            </a:extLst>
          </p:cNvPr>
          <p:cNvSpPr/>
          <p:nvPr/>
        </p:nvSpPr>
        <p:spPr>
          <a:xfrm>
            <a:off x="1232342" y="5113276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T3</a:t>
            </a:r>
            <a:endParaRPr kumimoji="1" lang="ko-Kore-KR" altLang="en-US" sz="1600" dirty="0"/>
          </a:p>
        </p:txBody>
      </p: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754A70EC-95FC-F44B-26E6-F36AF9ECA14A}"/>
              </a:ext>
            </a:extLst>
          </p:cNvPr>
          <p:cNvCxnSpPr>
            <a:cxnSpLocks/>
            <a:stCxn id="4" idx="2"/>
            <a:endCxn id="40" idx="6"/>
          </p:cNvCxnSpPr>
          <p:nvPr/>
        </p:nvCxnSpPr>
        <p:spPr>
          <a:xfrm rot="5400000">
            <a:off x="1668925" y="2855782"/>
            <a:ext cx="2735308" cy="238927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A5A4594-3391-3496-EA2C-A57215722249}"/>
              </a:ext>
            </a:extLst>
          </p:cNvPr>
          <p:cNvSpPr/>
          <p:nvPr/>
        </p:nvSpPr>
        <p:spPr>
          <a:xfrm>
            <a:off x="2673662" y="494905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null </a:t>
            </a:r>
            <a:r>
              <a:rPr kumimoji="1" lang="ko-KR" altLang="en-US" sz="1000" dirty="0"/>
              <a:t>리턴</a:t>
            </a:r>
            <a:endParaRPr kumimoji="1" lang="en-US" altLang="ko-KR" sz="1000" dirty="0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026E1F8A-64B8-8C2E-0944-203CF8FC31E7}"/>
              </a:ext>
            </a:extLst>
          </p:cNvPr>
          <p:cNvCxnSpPr>
            <a:cxnSpLocks/>
            <a:stCxn id="40" idx="0"/>
            <a:endCxn id="4" idx="2"/>
          </p:cNvCxnSpPr>
          <p:nvPr/>
        </p:nvCxnSpPr>
        <p:spPr>
          <a:xfrm rot="5400000" flipH="1" flipV="1">
            <a:off x="1668925" y="2550984"/>
            <a:ext cx="2430509" cy="26940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2919B29-E091-674F-AFE6-3B860E6C426B}"/>
              </a:ext>
            </a:extLst>
          </p:cNvPr>
          <p:cNvSpPr/>
          <p:nvPr/>
        </p:nvSpPr>
        <p:spPr>
          <a:xfrm>
            <a:off x="1374111" y="450761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get()</a:t>
            </a:r>
          </a:p>
        </p:txBody>
      </p:sp>
    </p:spTree>
    <p:extLst>
      <p:ext uri="{BB962C8B-B14F-4D97-AF65-F5344CB8AC3E}">
        <p14:creationId xmlns:p14="http://schemas.microsoft.com/office/powerpoint/2010/main" val="1080112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C90841-5600-DDF6-FE59-FC21A3E455CF}"/>
              </a:ext>
            </a:extLst>
          </p:cNvPr>
          <p:cNvSpPr/>
          <p:nvPr/>
        </p:nvSpPr>
        <p:spPr>
          <a:xfrm>
            <a:off x="1530061" y="1694793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85E2A0-6C95-9EC9-81B6-88CE8424CDC3}"/>
              </a:ext>
            </a:extLst>
          </p:cNvPr>
          <p:cNvSpPr/>
          <p:nvPr/>
        </p:nvSpPr>
        <p:spPr>
          <a:xfrm>
            <a:off x="4404640" y="1694793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TransactionManager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FF65658-8044-A397-FCEF-0527000DDCF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58163" y="1926021"/>
            <a:ext cx="16464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F7F0E6-3DC9-E738-2A10-7F73A309CB78}"/>
              </a:ext>
            </a:extLst>
          </p:cNvPr>
          <p:cNvSpPr/>
          <p:nvPr/>
        </p:nvSpPr>
        <p:spPr>
          <a:xfrm>
            <a:off x="6299493" y="1137034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commit/rollback </a:t>
            </a:r>
            <a:r>
              <a:rPr kumimoji="1" lang="ko-KR" altLang="en-US" sz="1000" dirty="0"/>
              <a:t>수행</a:t>
            </a:r>
            <a:endParaRPr kumimoji="1" lang="en-US" altLang="ko-KR" sz="1000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750EF3D-09C8-74BC-069B-9755EF2D1FF8}"/>
              </a:ext>
            </a:extLst>
          </p:cNvPr>
          <p:cNvCxnSpPr>
            <a:cxnSpLocks/>
            <a:stCxn id="9" idx="1"/>
            <a:endCxn id="5" idx="0"/>
          </p:cNvCxnSpPr>
          <p:nvPr/>
        </p:nvCxnSpPr>
        <p:spPr>
          <a:xfrm rot="10800000" flipV="1">
            <a:off x="5775837" y="1292063"/>
            <a:ext cx="523656" cy="402730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3F1ECD-E3A9-9A8B-17FE-213C0D1FD3D6}"/>
              </a:ext>
            </a:extLst>
          </p:cNvPr>
          <p:cNvSpPr/>
          <p:nvPr/>
        </p:nvSpPr>
        <p:spPr>
          <a:xfrm>
            <a:off x="4404640" y="3197772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TransactionStatus</a:t>
            </a:r>
            <a:endParaRPr kumimoji="1" lang="ko-Kore-KR" altLang="en-US" sz="1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7123B81-087B-C652-1FB1-F1378B49AE17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5775837" y="2157249"/>
            <a:ext cx="0" cy="1040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DA589B5-635A-8F30-CE63-944E0B05D4EB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7147034" y="3426370"/>
            <a:ext cx="1078116" cy="2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B9AD77-BFDC-96D1-DB63-0FDB5BD7DE7F}"/>
              </a:ext>
            </a:extLst>
          </p:cNvPr>
          <p:cNvSpPr/>
          <p:nvPr/>
        </p:nvSpPr>
        <p:spPr>
          <a:xfrm>
            <a:off x="8225150" y="3195142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BFCFBA9-D0E3-7D74-5BF0-2287C67F95CA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>
            <a:off x="7147034" y="1926021"/>
            <a:ext cx="10781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0FA168-4946-6706-AE39-35A8734C4220}"/>
              </a:ext>
            </a:extLst>
          </p:cNvPr>
          <p:cNvSpPr/>
          <p:nvPr/>
        </p:nvSpPr>
        <p:spPr>
          <a:xfrm>
            <a:off x="8225150" y="1694793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CE10228-DFFE-0D43-491D-981CBEC2124D}"/>
              </a:ext>
            </a:extLst>
          </p:cNvPr>
          <p:cNvCxnSpPr>
            <a:cxnSpLocks/>
            <a:stCxn id="22" idx="2"/>
            <a:endCxn id="19" idx="0"/>
          </p:cNvCxnSpPr>
          <p:nvPr/>
        </p:nvCxnSpPr>
        <p:spPr>
          <a:xfrm>
            <a:off x="9596347" y="2157249"/>
            <a:ext cx="0" cy="1037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C5B9010-597E-67DB-2888-273EBC93DFDC}"/>
              </a:ext>
            </a:extLst>
          </p:cNvPr>
          <p:cNvSpPr/>
          <p:nvPr/>
        </p:nvSpPr>
        <p:spPr>
          <a:xfrm>
            <a:off x="9207362" y="2334609"/>
            <a:ext cx="777970" cy="5701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 또는 기존 객체 리턴</a:t>
            </a:r>
            <a:endParaRPr kumimoji="1" lang="en-US" altLang="ko-KR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7B4B656-8485-4D8F-6B46-51B0D8E7BBBE}"/>
              </a:ext>
            </a:extLst>
          </p:cNvPr>
          <p:cNvSpPr/>
          <p:nvPr/>
        </p:nvSpPr>
        <p:spPr>
          <a:xfrm>
            <a:off x="1530061" y="2364173"/>
            <a:ext cx="1012638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add()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update()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delete()</a:t>
            </a: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51963A0F-DA00-2629-2065-84DD41F67633}"/>
              </a:ext>
            </a:extLst>
          </p:cNvPr>
          <p:cNvCxnSpPr>
            <a:cxnSpLocks/>
            <a:stCxn id="29" idx="3"/>
            <a:endCxn id="5" idx="2"/>
          </p:cNvCxnSpPr>
          <p:nvPr/>
        </p:nvCxnSpPr>
        <p:spPr>
          <a:xfrm flipV="1">
            <a:off x="2542699" y="2157249"/>
            <a:ext cx="3233138" cy="747552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93489EED-2E08-1340-254D-544106ADCD90}"/>
              </a:ext>
            </a:extLst>
          </p:cNvPr>
          <p:cNvCxnSpPr>
            <a:cxnSpLocks/>
            <a:stCxn id="29" idx="3"/>
            <a:endCxn id="12" idx="0"/>
          </p:cNvCxnSpPr>
          <p:nvPr/>
        </p:nvCxnSpPr>
        <p:spPr>
          <a:xfrm>
            <a:off x="2542699" y="2904801"/>
            <a:ext cx="3233138" cy="292971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B9328BF-9B5B-4F05-F2E4-80F9CBD18539}"/>
              </a:ext>
            </a:extLst>
          </p:cNvPr>
          <p:cNvSpPr/>
          <p:nvPr/>
        </p:nvSpPr>
        <p:spPr>
          <a:xfrm>
            <a:off x="2682931" y="2749772"/>
            <a:ext cx="595090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</a:t>
            </a:r>
            <a:endParaRPr kumimoji="1" lang="en-US" altLang="ko-KR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C1C4E01-5582-9A4B-298E-9E1831471713}"/>
              </a:ext>
            </a:extLst>
          </p:cNvPr>
          <p:cNvSpPr/>
          <p:nvPr/>
        </p:nvSpPr>
        <p:spPr>
          <a:xfrm>
            <a:off x="5533493" y="2518545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</a:t>
            </a:r>
            <a:endParaRPr kumimoji="1" lang="en-US" altLang="ko-KR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BCB80C-10E5-A0F2-2A43-206C310AF885}"/>
              </a:ext>
            </a:extLst>
          </p:cNvPr>
          <p:cNvSpPr/>
          <p:nvPr/>
        </p:nvSpPr>
        <p:spPr>
          <a:xfrm>
            <a:off x="4404640" y="4210694"/>
            <a:ext cx="5888420" cy="14924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 err="1"/>
              <a:t>TransactionStatus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status = </a:t>
            </a:r>
            <a:r>
              <a:rPr kumimoji="1" lang="en-US" altLang="ko-KR" sz="1200" dirty="0" err="1"/>
              <a:t>txManager.getTransaction</a:t>
            </a:r>
            <a:r>
              <a:rPr kumimoji="1" lang="en-US" altLang="ko-KR" sz="1200" dirty="0"/>
              <a:t>();</a:t>
            </a:r>
          </a:p>
          <a:p>
            <a:r>
              <a:rPr kumimoji="1" lang="en-US" altLang="ko-Kore-KR" sz="1200" dirty="0"/>
              <a:t>try{</a:t>
            </a:r>
          </a:p>
          <a:p>
            <a:r>
              <a:rPr kumimoji="1" lang="en-US" altLang="ko-Kore-KR" sz="1200" dirty="0"/>
              <a:t>//</a:t>
            </a:r>
            <a:r>
              <a:rPr kumimoji="1" lang="ko-KR" altLang="en-US" sz="1200" dirty="0"/>
              <a:t> 데이터 변경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입력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삭제 작업</a:t>
            </a:r>
            <a:endParaRPr kumimoji="1" lang="en-US" altLang="ko-KR" sz="1200" dirty="0"/>
          </a:p>
          <a:p>
            <a:r>
              <a:rPr kumimoji="1" lang="en-US" altLang="ko-Kore-KR" sz="1200" dirty="0"/>
              <a:t>  </a:t>
            </a:r>
            <a:r>
              <a:rPr kumimoji="1" lang="en-US" altLang="ko-Kore-KR" sz="1200" dirty="0" err="1"/>
              <a:t>txManager.commit</a:t>
            </a:r>
            <a:r>
              <a:rPr kumimoji="1" lang="en-US" altLang="ko-Kore-KR" sz="1200" dirty="0"/>
              <a:t>(status);</a:t>
            </a:r>
          </a:p>
          <a:p>
            <a:r>
              <a:rPr kumimoji="1" lang="en-US" altLang="ko-Kore-KR" sz="1200" dirty="0"/>
              <a:t>} catch(Exception e) {</a:t>
            </a:r>
          </a:p>
          <a:p>
            <a:r>
              <a:rPr kumimoji="1" lang="en-US" altLang="ko-Kore-KR" sz="1200" dirty="0"/>
              <a:t>  </a:t>
            </a:r>
            <a:r>
              <a:rPr kumimoji="1" lang="en-US" altLang="ko-Kore-KR" sz="1200" dirty="0" err="1"/>
              <a:t>txManager.rollback</a:t>
            </a:r>
            <a:r>
              <a:rPr kumimoji="1" lang="en-US" altLang="ko-Kore-KR" sz="1200" dirty="0"/>
              <a:t>(status);</a:t>
            </a:r>
          </a:p>
          <a:p>
            <a:r>
              <a:rPr kumimoji="1" lang="en-US" altLang="ko-Kore-KR" sz="1200" dirty="0"/>
              <a:t>}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42919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767E66-72B3-09AE-158D-4177BE95731B}"/>
              </a:ext>
            </a:extLst>
          </p:cNvPr>
          <p:cNvSpPr/>
          <p:nvPr/>
        </p:nvSpPr>
        <p:spPr>
          <a:xfrm>
            <a:off x="7683867" y="1190297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F01671-B533-D413-FB73-838BD7AF0FA7}"/>
              </a:ext>
            </a:extLst>
          </p:cNvPr>
          <p:cNvSpPr/>
          <p:nvPr/>
        </p:nvSpPr>
        <p:spPr>
          <a:xfrm>
            <a:off x="7683867" y="2966544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BoardDetailController</a:t>
            </a:r>
            <a:endParaRPr kumimoji="1" lang="ko-Kore-KR" altLang="en-US" sz="16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F0A1993-7C38-CCB5-0445-EE1E6A3150C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096000" y="1421525"/>
            <a:ext cx="15878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14012C-0D6D-3B24-D1A8-1D9FB5DA8437}"/>
              </a:ext>
            </a:extLst>
          </p:cNvPr>
          <p:cNvSpPr/>
          <p:nvPr/>
        </p:nvSpPr>
        <p:spPr>
          <a:xfrm>
            <a:off x="6615351" y="1008993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B54481-9FD8-BB28-1231-59DF426F93A0}"/>
              </a:ext>
            </a:extLst>
          </p:cNvPr>
          <p:cNvSpPr/>
          <p:nvPr/>
        </p:nvSpPr>
        <p:spPr>
          <a:xfrm>
            <a:off x="6332681" y="1497724"/>
            <a:ext cx="117210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r>
              <a:rPr kumimoji="1" lang="en-US" altLang="ko-KR" sz="1000" dirty="0"/>
              <a:t>(redirect)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493575E-9FDB-ECDD-27B1-4BE91746CE9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096000" y="3197772"/>
            <a:ext cx="15878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702821-5272-C2A6-FD6A-710BA44A18F0}"/>
              </a:ext>
            </a:extLst>
          </p:cNvPr>
          <p:cNvSpPr/>
          <p:nvPr/>
        </p:nvSpPr>
        <p:spPr>
          <a:xfrm>
            <a:off x="6615352" y="2782610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4" name="한쪽 모서리가 잘린 사각형 13">
            <a:extLst>
              <a:ext uri="{FF2B5EF4-FFF2-40B4-BE49-F238E27FC236}">
                <a16:creationId xmlns:a16="http://schemas.microsoft.com/office/drawing/2014/main" id="{897DB2B1-69A0-DBC0-13F5-A2696E833557}"/>
              </a:ext>
            </a:extLst>
          </p:cNvPr>
          <p:cNvSpPr/>
          <p:nvPr/>
        </p:nvSpPr>
        <p:spPr>
          <a:xfrm>
            <a:off x="8440209" y="3833649"/>
            <a:ext cx="1229710" cy="4624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detail.jsp</a:t>
            </a:r>
            <a:endParaRPr kumimoji="1" lang="ko-Kore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9FBAFB8-ACDB-F043-3288-813CA3772D62}"/>
              </a:ext>
            </a:extLst>
          </p:cNvPr>
          <p:cNvCxnSpPr>
            <a:cxnSpLocks/>
            <a:stCxn id="5" idx="2"/>
            <a:endCxn id="14" idx="3"/>
          </p:cNvCxnSpPr>
          <p:nvPr/>
        </p:nvCxnSpPr>
        <p:spPr>
          <a:xfrm>
            <a:off x="9055064" y="3429000"/>
            <a:ext cx="0" cy="404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9F8B6B-0BE3-50D1-2F2F-48D0E9EFF8C5}"/>
              </a:ext>
            </a:extLst>
          </p:cNvPr>
          <p:cNvSpPr/>
          <p:nvPr/>
        </p:nvSpPr>
        <p:spPr>
          <a:xfrm>
            <a:off x="7704487" y="4758560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03C8651-BD7A-EC44-B5B2-979AAFF0877D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096000" y="4989788"/>
            <a:ext cx="1608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429702-6EC9-F9BE-CBEA-3A0D99B47DD6}"/>
              </a:ext>
            </a:extLst>
          </p:cNvPr>
          <p:cNvSpPr/>
          <p:nvPr/>
        </p:nvSpPr>
        <p:spPr>
          <a:xfrm>
            <a:off x="6625863" y="4574626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47D39F-F1D4-B388-5E9A-1C1FCAC5C263}"/>
              </a:ext>
            </a:extLst>
          </p:cNvPr>
          <p:cNvSpPr/>
          <p:nvPr/>
        </p:nvSpPr>
        <p:spPr>
          <a:xfrm>
            <a:off x="6620607" y="5100148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  <p:sp>
        <p:nvSpPr>
          <p:cNvPr id="22" name="한쪽 모서리가 잘린 사각형 21">
            <a:extLst>
              <a:ext uri="{FF2B5EF4-FFF2-40B4-BE49-F238E27FC236}">
                <a16:creationId xmlns:a16="http://schemas.microsoft.com/office/drawing/2014/main" id="{7F4299CD-90B4-18A9-B0DB-D037331FDE3D}"/>
              </a:ext>
            </a:extLst>
          </p:cNvPr>
          <p:cNvSpPr/>
          <p:nvPr/>
        </p:nvSpPr>
        <p:spPr>
          <a:xfrm>
            <a:off x="8460829" y="5775437"/>
            <a:ext cx="1229710" cy="4624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error.jsp</a:t>
            </a:r>
            <a:endParaRPr kumimoji="1" lang="ko-Kore-KR" altLang="en-US" sz="12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EA06893-6A94-DAAE-E041-01F427649AA8}"/>
              </a:ext>
            </a:extLst>
          </p:cNvPr>
          <p:cNvCxnSpPr>
            <a:cxnSpLocks/>
            <a:stCxn id="18" idx="2"/>
            <a:endCxn id="22" idx="3"/>
          </p:cNvCxnSpPr>
          <p:nvPr/>
        </p:nvCxnSpPr>
        <p:spPr>
          <a:xfrm>
            <a:off x="9075684" y="5221016"/>
            <a:ext cx="0" cy="554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9FE933-F039-B8D4-5742-07283154B2CC}"/>
              </a:ext>
            </a:extLst>
          </p:cNvPr>
          <p:cNvSpPr/>
          <p:nvPr/>
        </p:nvSpPr>
        <p:spPr>
          <a:xfrm>
            <a:off x="4391100" y="762002"/>
            <a:ext cx="1692166" cy="55494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E60CDB0-9F81-6DC3-A21C-E34CB1CE7192}"/>
              </a:ext>
            </a:extLst>
          </p:cNvPr>
          <p:cNvSpPr/>
          <p:nvPr/>
        </p:nvSpPr>
        <p:spPr>
          <a:xfrm>
            <a:off x="6615352" y="3302878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195BFA-D2BF-F43A-FB00-93B9647E83F3}"/>
              </a:ext>
            </a:extLst>
          </p:cNvPr>
          <p:cNvSpPr/>
          <p:nvPr/>
        </p:nvSpPr>
        <p:spPr>
          <a:xfrm>
            <a:off x="9214754" y="5320865"/>
            <a:ext cx="94480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오류발생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3900056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767E66-72B3-09AE-158D-4177BE95731B}"/>
              </a:ext>
            </a:extLst>
          </p:cNvPr>
          <p:cNvSpPr/>
          <p:nvPr/>
        </p:nvSpPr>
        <p:spPr>
          <a:xfrm>
            <a:off x="7694177" y="1263863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F01671-B533-D413-FB73-838BD7AF0FA7}"/>
              </a:ext>
            </a:extLst>
          </p:cNvPr>
          <p:cNvSpPr/>
          <p:nvPr/>
        </p:nvSpPr>
        <p:spPr>
          <a:xfrm>
            <a:off x="7694177" y="2116520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BoardDetailController</a:t>
            </a:r>
            <a:endParaRPr kumimoji="1" lang="ko-Kore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9F8B6B-0BE3-50D1-2F2F-48D0E9EFF8C5}"/>
              </a:ext>
            </a:extLst>
          </p:cNvPr>
          <p:cNvSpPr/>
          <p:nvPr/>
        </p:nvSpPr>
        <p:spPr>
          <a:xfrm>
            <a:off x="7694177" y="2969177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9FE933-F039-B8D4-5742-07283154B2CC}"/>
              </a:ext>
            </a:extLst>
          </p:cNvPr>
          <p:cNvSpPr/>
          <p:nvPr/>
        </p:nvSpPr>
        <p:spPr>
          <a:xfrm>
            <a:off x="2926" y="1228397"/>
            <a:ext cx="1692166" cy="5386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D9DF2D-B9AD-D7EF-3CD5-96D82CE44B2E}"/>
              </a:ext>
            </a:extLst>
          </p:cNvPr>
          <p:cNvSpPr/>
          <p:nvPr/>
        </p:nvSpPr>
        <p:spPr>
          <a:xfrm>
            <a:off x="3304032" y="1266496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FrontController</a:t>
            </a:r>
            <a:endParaRPr kumimoji="1" lang="ko-Kore-KR" altLang="en-US" sz="16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67554D5-4576-B691-9898-34F25975ECE5}"/>
              </a:ext>
            </a:extLst>
          </p:cNvPr>
          <p:cNvCxnSpPr>
            <a:cxnSpLocks/>
            <a:stCxn id="24" idx="3"/>
            <a:endCxn id="2" idx="1"/>
          </p:cNvCxnSpPr>
          <p:nvPr/>
        </p:nvCxnSpPr>
        <p:spPr>
          <a:xfrm>
            <a:off x="1695092" y="1497724"/>
            <a:ext cx="16089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02EC1D-B2FD-BD0F-25F4-CB058E24F3E5}"/>
              </a:ext>
            </a:extLst>
          </p:cNvPr>
          <p:cNvSpPr/>
          <p:nvPr/>
        </p:nvSpPr>
        <p:spPr>
          <a:xfrm>
            <a:off x="2227581" y="1053655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D21698-E1CE-D74C-DBA0-FB2A3EDD4A0C}"/>
              </a:ext>
            </a:extLst>
          </p:cNvPr>
          <p:cNvSpPr/>
          <p:nvPr/>
        </p:nvSpPr>
        <p:spPr>
          <a:xfrm>
            <a:off x="2227581" y="1573923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C761DE-E347-DABD-9357-13E435D0662A}"/>
              </a:ext>
            </a:extLst>
          </p:cNvPr>
          <p:cNvSpPr/>
          <p:nvPr/>
        </p:nvSpPr>
        <p:spPr>
          <a:xfrm>
            <a:off x="1867210" y="1960178"/>
            <a:ext cx="1314730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refresh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redirect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JSP </a:t>
            </a:r>
            <a:r>
              <a:rPr kumimoji="1" lang="ko-KR" altLang="en-US" sz="1000" dirty="0"/>
              <a:t>실행결과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오류내용</a:t>
            </a:r>
            <a:endParaRPr kumimoji="1" lang="en-US" altLang="ko-KR" sz="1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71B4DF5-F8F2-FA23-5BCD-42EB57138B49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V="1">
            <a:off x="6046426" y="1495091"/>
            <a:ext cx="1647751" cy="2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02E4892-A0A7-D435-6095-EABFE90D2383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6046426" y="1497724"/>
            <a:ext cx="1647751" cy="850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E0F1EEC-A9D1-F54B-8D3F-087502F8C6E2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6046426" y="1497724"/>
            <a:ext cx="1647751" cy="1702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AD6791E-361C-9928-AD05-79BDFFAE086F}"/>
              </a:ext>
            </a:extLst>
          </p:cNvPr>
          <p:cNvCxnSpPr>
            <a:cxnSpLocks/>
            <a:stCxn id="2" idx="2"/>
            <a:endCxn id="42" idx="3"/>
          </p:cNvCxnSpPr>
          <p:nvPr/>
        </p:nvCxnSpPr>
        <p:spPr>
          <a:xfrm>
            <a:off x="4675229" y="1728952"/>
            <a:ext cx="0" cy="387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한쪽 모서리가 잘린 사각형 41">
            <a:extLst>
              <a:ext uri="{FF2B5EF4-FFF2-40B4-BE49-F238E27FC236}">
                <a16:creationId xmlns:a16="http://schemas.microsoft.com/office/drawing/2014/main" id="{AE225E9E-B8EC-9868-FB3C-C24EE5829B1D}"/>
              </a:ext>
            </a:extLst>
          </p:cNvPr>
          <p:cNvSpPr/>
          <p:nvPr/>
        </p:nvSpPr>
        <p:spPr>
          <a:xfrm>
            <a:off x="4060374" y="2116520"/>
            <a:ext cx="1229710" cy="4624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JSP</a:t>
            </a:r>
            <a:endParaRPr kumimoji="1" lang="ko-Kore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F3AA9AF-6153-1096-A4F3-8D2D736E0E6A}"/>
              </a:ext>
            </a:extLst>
          </p:cNvPr>
          <p:cNvSpPr/>
          <p:nvPr/>
        </p:nvSpPr>
        <p:spPr>
          <a:xfrm>
            <a:off x="4017864" y="2711013"/>
            <a:ext cx="1314730" cy="540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결과 데이터 생성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 내용 출력</a:t>
            </a:r>
            <a:endParaRPr kumimoji="1" lang="en-US" altLang="ko-KR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AD06304-F919-7D39-07E3-AC02F35DD372}"/>
              </a:ext>
            </a:extLst>
          </p:cNvPr>
          <p:cNvSpPr/>
          <p:nvPr/>
        </p:nvSpPr>
        <p:spPr>
          <a:xfrm>
            <a:off x="6224231" y="1586402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위임</a:t>
            </a:r>
            <a:endParaRPr kumimoji="1" lang="en-US" altLang="ko-KR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1FE007E-187C-63B3-523B-5B2B4FF0E2C6}"/>
              </a:ext>
            </a:extLst>
          </p:cNvPr>
          <p:cNvSpPr/>
          <p:nvPr/>
        </p:nvSpPr>
        <p:spPr>
          <a:xfrm>
            <a:off x="1867210" y="4092465"/>
            <a:ext cx="190074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http://localhost:8888/app/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08C3D38-B5AC-07B1-2026-8012A8F651EE}"/>
              </a:ext>
            </a:extLst>
          </p:cNvPr>
          <p:cNvSpPr/>
          <p:nvPr/>
        </p:nvSpPr>
        <p:spPr>
          <a:xfrm>
            <a:off x="3304032" y="878928"/>
            <a:ext cx="85806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/service/*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48E7F7A-844A-6079-53B8-53855C1A26DB}"/>
              </a:ext>
            </a:extLst>
          </p:cNvPr>
          <p:cNvSpPr/>
          <p:nvPr/>
        </p:nvSpPr>
        <p:spPr>
          <a:xfrm>
            <a:off x="7694177" y="852644"/>
            <a:ext cx="190074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/board/add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1E72D13-B4A7-8635-2830-F243D7BF5BA9}"/>
              </a:ext>
            </a:extLst>
          </p:cNvPr>
          <p:cNvSpPr/>
          <p:nvPr/>
        </p:nvSpPr>
        <p:spPr>
          <a:xfrm>
            <a:off x="10787411" y="2116520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Page Controller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82AC1C4-1A02-B8D4-C267-F38AEEBEA292}"/>
              </a:ext>
            </a:extLst>
          </p:cNvPr>
          <p:cNvSpPr/>
          <p:nvPr/>
        </p:nvSpPr>
        <p:spPr>
          <a:xfrm>
            <a:off x="7694177" y="1788061"/>
            <a:ext cx="190074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/board/detail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8965F1-BADE-1C91-F6C0-2A90D3A956F9}"/>
              </a:ext>
            </a:extLst>
          </p:cNvPr>
          <p:cNvSpPr/>
          <p:nvPr/>
        </p:nvSpPr>
        <p:spPr>
          <a:xfrm>
            <a:off x="7694176" y="2619048"/>
            <a:ext cx="190074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/board/update</a:t>
            </a:r>
          </a:p>
        </p:txBody>
      </p:sp>
    </p:spTree>
    <p:extLst>
      <p:ext uri="{BB962C8B-B14F-4D97-AF65-F5344CB8AC3E}">
        <p14:creationId xmlns:p14="http://schemas.microsoft.com/office/powerpoint/2010/main" val="2986094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20E625B-2C69-A447-DC84-F33C293FB133}"/>
              </a:ext>
            </a:extLst>
          </p:cNvPr>
          <p:cNvSpPr/>
          <p:nvPr/>
        </p:nvSpPr>
        <p:spPr>
          <a:xfrm>
            <a:off x="1559314" y="2559268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MyServlet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12D8E4-232C-C0CE-A1B6-FCA360760818}"/>
              </a:ext>
            </a:extLst>
          </p:cNvPr>
          <p:cNvSpPr/>
          <p:nvPr/>
        </p:nvSpPr>
        <p:spPr>
          <a:xfrm>
            <a:off x="5113888" y="71534"/>
            <a:ext cx="2452274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1. Annotation</a:t>
            </a:r>
            <a:r>
              <a:rPr kumimoji="1" lang="ko-KR" altLang="en-US" sz="1600" dirty="0"/>
              <a:t> 이용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7B3568-C861-E4A9-C2E7-D6DAA79C299F}"/>
              </a:ext>
            </a:extLst>
          </p:cNvPr>
          <p:cNvSpPr/>
          <p:nvPr/>
        </p:nvSpPr>
        <p:spPr>
          <a:xfrm>
            <a:off x="7566162" y="651700"/>
            <a:ext cx="2452274" cy="7619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Annotation</a:t>
            </a:r>
            <a:r>
              <a:rPr kumimoji="1" lang="ko-KR" altLang="en-US" sz="1400" dirty="0"/>
              <a:t> 이용</a:t>
            </a:r>
            <a:endParaRPr kumimoji="1" lang="en-US" altLang="ko-KR" sz="1400" dirty="0"/>
          </a:p>
          <a:p>
            <a:pPr algn="ctr"/>
            <a:r>
              <a:rPr lang="en" altLang="ko-Kore-KR" sz="900" dirty="0">
                <a:solidFill>
                  <a:srgbClr val="808080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@</a:t>
            </a:r>
            <a:r>
              <a:rPr lang="en" altLang="ko-Kore-KR" sz="900" dirty="0" err="1">
                <a:solidFill>
                  <a:srgbClr val="808080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WebServlet</a:t>
            </a:r>
            <a:r>
              <a:rPr lang="en" altLang="ko-Kore-KR" sz="900" dirty="0">
                <a:solidFill>
                  <a:srgbClr val="808080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(value = "/service/*")</a:t>
            </a:r>
          </a:p>
          <a:p>
            <a:pPr algn="ctr"/>
            <a:endParaRPr kumimoji="1" lang="ko-Kore-KR" altLang="en-US" sz="1400" dirty="0"/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FD936D33-8FFE-D54B-6501-05DEE6CFBA0F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16200000" flipH="1">
            <a:off x="6703739" y="170275"/>
            <a:ext cx="498709" cy="12261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B9334F-F5FC-EB6B-5F38-E243359B465C}"/>
              </a:ext>
            </a:extLst>
          </p:cNvPr>
          <p:cNvSpPr/>
          <p:nvPr/>
        </p:nvSpPr>
        <p:spPr>
          <a:xfrm>
            <a:off x="5162865" y="1911736"/>
            <a:ext cx="2452274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2</a:t>
            </a:r>
            <a:r>
              <a:rPr kumimoji="1" lang="en-US" altLang="ko-Kore-KR" sz="1600" dirty="0"/>
              <a:t>. DD</a:t>
            </a:r>
            <a:r>
              <a:rPr kumimoji="1" lang="ko-KR" altLang="en-US" sz="1600" dirty="0"/>
              <a:t> 파일에 설정</a:t>
            </a:r>
            <a:endParaRPr kumimoji="1" lang="ko-Kore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803174-4308-59FF-E325-448D1DBF6D86}"/>
              </a:ext>
            </a:extLst>
          </p:cNvPr>
          <p:cNvSpPr/>
          <p:nvPr/>
        </p:nvSpPr>
        <p:spPr>
          <a:xfrm>
            <a:off x="7615139" y="2440265"/>
            <a:ext cx="2452274" cy="19229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" altLang="ko-Kore-KR" sz="900" u="sng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&lt;servlet&gt;</a:t>
            </a:r>
            <a:endParaRPr lang="en" altLang="ko-Kore-KR" sz="900" dirty="0">
              <a:solidFill>
                <a:srgbClr val="626262"/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  &lt;servlet-name&gt;</a:t>
            </a:r>
            <a:r>
              <a:rPr lang="en" altLang="ko-Kore-KR" sz="900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DispatcherServlet</a:t>
            </a:r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&lt;/servlet-name&gt;</a:t>
            </a: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  &lt;servlet-class&gt;</a:t>
            </a:r>
            <a:r>
              <a:rPr lang="en" altLang="ko-Kore-KR" sz="900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com.bitcamp.servlet.DispatcherServlet</a:t>
            </a:r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&lt;/servlet-class&gt;</a:t>
            </a: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</a:t>
            </a:r>
            <a:r>
              <a:rPr lang="en" altLang="ko-Kore-KR" sz="900" u="sng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&lt;/servlet&gt;</a:t>
            </a:r>
            <a:endParaRPr lang="en" altLang="ko-Kore-KR" sz="900" dirty="0">
              <a:solidFill>
                <a:srgbClr val="626262"/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&lt;servlet-mapping&gt;</a:t>
            </a: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  &lt;servlet-name&gt;</a:t>
            </a:r>
            <a:r>
              <a:rPr lang="en" altLang="ko-Kore-KR" sz="900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DispatcherServlet</a:t>
            </a:r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&lt;/servlet-name&gt;</a:t>
            </a: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  &lt;</a:t>
            </a:r>
            <a:r>
              <a:rPr lang="en" altLang="ko-Kore-KR" sz="900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url</a:t>
            </a:r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-pattern&gt;/service/*&lt;/</a:t>
            </a:r>
            <a:r>
              <a:rPr lang="en" altLang="ko-Kore-KR" sz="900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url</a:t>
            </a:r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-pattern&gt;</a:t>
            </a: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&lt;/servlet-mapping&gt;</a:t>
            </a:r>
          </a:p>
          <a:p>
            <a:pPr algn="ctr"/>
            <a:endParaRPr kumimoji="1" lang="ko-Kore-KR" altLang="en-US" sz="900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504754C4-1925-6D69-0AAB-E2B7BB822763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16200000" flipH="1">
            <a:off x="6488296" y="2274897"/>
            <a:ext cx="1027548" cy="12261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2151DD-EBB4-BF6D-C9F0-31A1695DB00B}"/>
              </a:ext>
            </a:extLst>
          </p:cNvPr>
          <p:cNvSpPr/>
          <p:nvPr/>
        </p:nvSpPr>
        <p:spPr>
          <a:xfrm>
            <a:off x="5162865" y="4817227"/>
            <a:ext cx="2452274" cy="5725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3.</a:t>
            </a:r>
            <a:r>
              <a:rPr kumimoji="1" lang="ko-KR" altLang="en-US" sz="1600" dirty="0"/>
              <a:t> 자바코드로 직접 </a:t>
            </a:r>
            <a:r>
              <a:rPr kumimoji="1" lang="ko-KR" altLang="en-US" sz="1600" dirty="0" err="1"/>
              <a:t>서블릿</a:t>
            </a:r>
            <a:r>
              <a:rPr kumimoji="1" lang="ko-KR" altLang="en-US" sz="1600" dirty="0"/>
              <a:t> 객체 등록</a:t>
            </a:r>
            <a:endParaRPr kumimoji="1" lang="ko-Kore-KR" altLang="en-US" sz="16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88F7CA6-D7E4-1338-C9F5-71366B2FFC6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710152" y="302762"/>
            <a:ext cx="1403736" cy="2487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5F837F1-8C1F-52DE-BF11-584C1ED4975E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3710152" y="2142964"/>
            <a:ext cx="1452713" cy="647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2E93271-DEE7-2D77-0D73-0B05B00FF53C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3710152" y="2790496"/>
            <a:ext cx="1452713" cy="2313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41E04A3-22A3-FEE8-38DB-7E5DACE61EF6}"/>
              </a:ext>
            </a:extLst>
          </p:cNvPr>
          <p:cNvSpPr/>
          <p:nvPr/>
        </p:nvSpPr>
        <p:spPr>
          <a:xfrm>
            <a:off x="7615139" y="5602214"/>
            <a:ext cx="2452274" cy="761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ore-KR" sz="900" u="sng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MyServlet</a:t>
            </a:r>
            <a:r>
              <a:rPr lang="en-US" altLang="ko-Kore-KR" sz="900" u="sng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servlet = new </a:t>
            </a:r>
            <a:r>
              <a:rPr lang="en-US" altLang="ko-Kore-KR" sz="900" u="sng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MyServlet</a:t>
            </a:r>
            <a:r>
              <a:rPr lang="en-US" altLang="ko-Kore-KR" sz="900" u="sng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();</a:t>
            </a:r>
          </a:p>
          <a:p>
            <a:r>
              <a:rPr lang="en-US" altLang="ko-Kore-KR" sz="900" u="sng" dirty="0">
                <a:solidFill>
                  <a:srgbClr val="6262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Dynamic config = </a:t>
            </a:r>
            <a:r>
              <a:rPr lang="en-US" altLang="ko-Kore-KR" sz="900" u="sng" dirty="0" err="1">
                <a:solidFill>
                  <a:srgbClr val="6262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sc.addServlet</a:t>
            </a:r>
            <a:r>
              <a:rPr lang="en-US" altLang="ko-Kore-KR" sz="900" u="sng" dirty="0">
                <a:solidFill>
                  <a:srgbClr val="6262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(servlet);</a:t>
            </a:r>
          </a:p>
          <a:p>
            <a:r>
              <a:rPr lang="en-US" altLang="ko-Kore-KR" sz="900" u="sng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Config.addMapping</a:t>
            </a:r>
            <a:r>
              <a:rPr lang="en-US" altLang="ko-Kore-KR" sz="900" u="sng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(“/hello”);</a:t>
            </a:r>
            <a:endParaRPr lang="en" altLang="ko-Kore-KR" sz="900" dirty="0">
              <a:solidFill>
                <a:srgbClr val="626262"/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3F44345C-930B-038D-5B8E-FB6F2C02DEFB}"/>
              </a:ext>
            </a:extLst>
          </p:cNvPr>
          <p:cNvCxnSpPr>
            <a:cxnSpLocks/>
            <a:stCxn id="21" idx="2"/>
            <a:endCxn id="31" idx="1"/>
          </p:cNvCxnSpPr>
          <p:nvPr/>
        </p:nvCxnSpPr>
        <p:spPr>
          <a:xfrm rot="16200000" flipH="1">
            <a:off x="6705354" y="5073429"/>
            <a:ext cx="593432" cy="12261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2C92600-CF42-4A70-38DA-6D5510707548}"/>
              </a:ext>
            </a:extLst>
          </p:cNvPr>
          <p:cNvSpPr/>
          <p:nvPr/>
        </p:nvSpPr>
        <p:spPr>
          <a:xfrm>
            <a:off x="10787411" y="3246711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서블릿</a:t>
            </a:r>
            <a:r>
              <a:rPr kumimoji="1" lang="ko-KR" altLang="en-US" sz="1000" dirty="0"/>
              <a:t> 소스 코드가 없다면</a:t>
            </a:r>
            <a:endParaRPr kumimoji="1" lang="en-US" altLang="ko-KR" sz="10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5FB9DB6-70BD-4DC2-68CB-16FEE63BE615}"/>
              </a:ext>
            </a:extLst>
          </p:cNvPr>
          <p:cNvCxnSpPr>
            <a:stCxn id="47" idx="1"/>
            <a:endCxn id="14" idx="3"/>
          </p:cNvCxnSpPr>
          <p:nvPr/>
        </p:nvCxnSpPr>
        <p:spPr>
          <a:xfrm flipH="1">
            <a:off x="10067413" y="3401740"/>
            <a:ext cx="719998" cy="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618FFED-BFB5-951A-D435-A959E425FC98}"/>
              </a:ext>
            </a:extLst>
          </p:cNvPr>
          <p:cNvCxnSpPr>
            <a:cxnSpLocks/>
            <a:stCxn id="47" idx="1"/>
            <a:endCxn id="31" idx="3"/>
          </p:cNvCxnSpPr>
          <p:nvPr/>
        </p:nvCxnSpPr>
        <p:spPr>
          <a:xfrm flipH="1">
            <a:off x="10067413" y="3401740"/>
            <a:ext cx="719998" cy="2581474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7CB2A72-349A-8923-5D21-897B64CE3080}"/>
              </a:ext>
            </a:extLst>
          </p:cNvPr>
          <p:cNvSpPr/>
          <p:nvPr/>
        </p:nvSpPr>
        <p:spPr>
          <a:xfrm>
            <a:off x="10787411" y="877670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서블릿</a:t>
            </a:r>
            <a:r>
              <a:rPr kumimoji="1" lang="ko-KR" altLang="en-US" sz="1000" dirty="0"/>
              <a:t> 소스 코드가 있다면</a:t>
            </a:r>
            <a:endParaRPr kumimoji="1" lang="en-US" altLang="ko-KR" sz="10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4519B5-1F29-E702-26D3-5AE7CB7EB85E}"/>
              </a:ext>
            </a:extLst>
          </p:cNvPr>
          <p:cNvCxnSpPr>
            <a:cxnSpLocks/>
            <a:stCxn id="53" idx="1"/>
            <a:endCxn id="8" idx="3"/>
          </p:cNvCxnSpPr>
          <p:nvPr/>
        </p:nvCxnSpPr>
        <p:spPr>
          <a:xfrm flipH="1">
            <a:off x="10018436" y="1032699"/>
            <a:ext cx="768975" cy="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0091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2525BD-FCD7-D696-D4C7-828ADC5419F9}"/>
              </a:ext>
            </a:extLst>
          </p:cNvPr>
          <p:cNvSpPr/>
          <p:nvPr/>
        </p:nvSpPr>
        <p:spPr>
          <a:xfrm>
            <a:off x="522531" y="2559268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7CF5B1-2A14-BF0A-FAF3-B85FFEFA6EF6}"/>
              </a:ext>
            </a:extLst>
          </p:cNvPr>
          <p:cNvSpPr/>
          <p:nvPr/>
        </p:nvSpPr>
        <p:spPr>
          <a:xfrm>
            <a:off x="3734056" y="2559268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&lt;&lt;</a:t>
            </a:r>
            <a:r>
              <a:rPr kumimoji="1" lang="en-US" altLang="ko-KR" sz="1050" dirty="0" err="1"/>
              <a:t>frontController</a:t>
            </a:r>
            <a:r>
              <a:rPr kumimoji="1" lang="en-US" altLang="ko-KR" sz="1050" dirty="0"/>
              <a:t>&gt;&gt;</a:t>
            </a:r>
            <a:endParaRPr kumimoji="1" lang="en-US" altLang="ko-Kore-KR" sz="1050" dirty="0"/>
          </a:p>
          <a:p>
            <a:pPr algn="ctr"/>
            <a:r>
              <a:rPr kumimoji="1" lang="en-US" altLang="ko-Kore-KR" sz="1600" dirty="0" err="1"/>
              <a:t>DispatcherServlet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58DDA0-B4EB-289F-4517-C48BDD785083}"/>
              </a:ext>
            </a:extLst>
          </p:cNvPr>
          <p:cNvSpPr/>
          <p:nvPr/>
        </p:nvSpPr>
        <p:spPr>
          <a:xfrm>
            <a:off x="7869918" y="2559268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frontController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4FC35F-C414-6F41-D318-6BA517473DC0}"/>
              </a:ext>
            </a:extLst>
          </p:cNvPr>
          <p:cNvSpPr/>
          <p:nvPr/>
        </p:nvSpPr>
        <p:spPr>
          <a:xfrm>
            <a:off x="9885330" y="3605049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BoardListController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600361-B0AB-7EF3-9B17-D7F979B4BF5E}"/>
              </a:ext>
            </a:extLst>
          </p:cNvPr>
          <p:cNvSpPr/>
          <p:nvPr/>
        </p:nvSpPr>
        <p:spPr>
          <a:xfrm>
            <a:off x="9885330" y="5023730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E6D1152-E784-DB46-9209-4A287164A17F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>
            <a:off x="4809475" y="3021724"/>
            <a:ext cx="0" cy="718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한쪽 모서리가 잘린 사각형 9">
            <a:extLst>
              <a:ext uri="{FF2B5EF4-FFF2-40B4-BE49-F238E27FC236}">
                <a16:creationId xmlns:a16="http://schemas.microsoft.com/office/drawing/2014/main" id="{18E8A79E-7DE5-6F0D-99D5-96C3129EEEC7}"/>
              </a:ext>
            </a:extLst>
          </p:cNvPr>
          <p:cNvSpPr/>
          <p:nvPr/>
        </p:nvSpPr>
        <p:spPr>
          <a:xfrm>
            <a:off x="4194620" y="3740034"/>
            <a:ext cx="1229710" cy="4624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JSP</a:t>
            </a:r>
            <a:endParaRPr kumimoji="1" lang="ko-Kore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2AA01E7-A432-494B-591F-F161BEE1D89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749033" y="2790496"/>
            <a:ext cx="19850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7B6910-A6A7-A033-6D42-062C08764F3E}"/>
              </a:ext>
            </a:extLst>
          </p:cNvPr>
          <p:cNvSpPr/>
          <p:nvPr/>
        </p:nvSpPr>
        <p:spPr>
          <a:xfrm>
            <a:off x="2431645" y="2364825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17EC0B-5D88-584A-B548-12A3D33CEE47}"/>
              </a:ext>
            </a:extLst>
          </p:cNvPr>
          <p:cNvSpPr/>
          <p:nvPr/>
        </p:nvSpPr>
        <p:spPr>
          <a:xfrm>
            <a:off x="2434823" y="3021722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05B0BA0-2A41-D9CF-43B0-109CA641F8C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84894" y="2790496"/>
            <a:ext cx="19850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BE782B5-3E22-9937-E873-6B168F164B87}"/>
              </a:ext>
            </a:extLst>
          </p:cNvPr>
          <p:cNvSpPr/>
          <p:nvPr/>
        </p:nvSpPr>
        <p:spPr>
          <a:xfrm>
            <a:off x="6534432" y="2427886"/>
            <a:ext cx="68594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execute()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42CD2E-A505-4930-EF1A-D79723D45F73}"/>
              </a:ext>
            </a:extLst>
          </p:cNvPr>
          <p:cNvSpPr/>
          <p:nvPr/>
        </p:nvSpPr>
        <p:spPr>
          <a:xfrm>
            <a:off x="6455343" y="2866693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viewName</a:t>
            </a:r>
            <a:endParaRPr kumimoji="1" lang="en-US" altLang="ko-KR" sz="1000" dirty="0"/>
          </a:p>
        </p:txBody>
      </p: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27BA2212-C52A-5D77-2846-258734684D4B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16200000" flipH="1">
            <a:off x="8298716" y="3668344"/>
            <a:ext cx="2233234" cy="939993"/>
          </a:xfrm>
          <a:prstGeom prst="bentConnector2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7AF38CE9-7FFC-2629-7242-A5B254A2EFC7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9008057" y="2959003"/>
            <a:ext cx="814553" cy="939993"/>
          </a:xfrm>
          <a:prstGeom prst="bentConnector2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삼각형 23">
            <a:extLst>
              <a:ext uri="{FF2B5EF4-FFF2-40B4-BE49-F238E27FC236}">
                <a16:creationId xmlns:a16="http://schemas.microsoft.com/office/drawing/2014/main" id="{088858E9-8EC3-AFA6-1E78-798A842844E4}"/>
              </a:ext>
            </a:extLst>
          </p:cNvPr>
          <p:cNvSpPr/>
          <p:nvPr/>
        </p:nvSpPr>
        <p:spPr>
          <a:xfrm>
            <a:off x="8816656" y="3021722"/>
            <a:ext cx="257360" cy="2218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B6CBC6-4BC5-35F8-8A50-B357B3D985B1}"/>
              </a:ext>
            </a:extLst>
          </p:cNvPr>
          <p:cNvSpPr/>
          <p:nvPr/>
        </p:nvSpPr>
        <p:spPr>
          <a:xfrm>
            <a:off x="2043782" y="3566275"/>
            <a:ext cx="1314730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refresh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redirect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JSP </a:t>
            </a:r>
            <a:r>
              <a:rPr kumimoji="1" lang="ko-KR" altLang="en-US" sz="1000" dirty="0"/>
              <a:t>실행결과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오류내용</a:t>
            </a:r>
            <a:endParaRPr kumimoji="1" lang="en-US" altLang="ko-KR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F8441A0-F00A-96E3-B118-6EF88A096E09}"/>
              </a:ext>
            </a:extLst>
          </p:cNvPr>
          <p:cNvSpPr/>
          <p:nvPr/>
        </p:nvSpPr>
        <p:spPr>
          <a:xfrm>
            <a:off x="5706958" y="3681251"/>
            <a:ext cx="1314730" cy="580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결과 데이터 생성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 내용 출력</a:t>
            </a:r>
            <a:endParaRPr kumimoji="1" lang="en-US" altLang="ko-KR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D05A5E7-9839-8A82-047A-B42BE7A2D46D}"/>
              </a:ext>
            </a:extLst>
          </p:cNvPr>
          <p:cNvSpPr/>
          <p:nvPr/>
        </p:nvSpPr>
        <p:spPr>
          <a:xfrm>
            <a:off x="5775443" y="1414711"/>
            <a:ext cx="989251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서블릿</a:t>
            </a:r>
            <a:endParaRPr kumimoji="1" lang="en-US" altLang="ko-KR" sz="10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8C4F734-DC59-AD54-A0D2-1B1D666EC956}"/>
              </a:ext>
            </a:extLst>
          </p:cNvPr>
          <p:cNvCxnSpPr>
            <a:cxnSpLocks/>
            <a:stCxn id="44" idx="1"/>
            <a:endCxn id="5" idx="0"/>
          </p:cNvCxnSpPr>
          <p:nvPr/>
        </p:nvCxnSpPr>
        <p:spPr>
          <a:xfrm flipH="1">
            <a:off x="4809475" y="1569740"/>
            <a:ext cx="965968" cy="989528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43C8823-F012-BDD7-BF66-B9313DD062AF}"/>
              </a:ext>
            </a:extLst>
          </p:cNvPr>
          <p:cNvSpPr/>
          <p:nvPr/>
        </p:nvSpPr>
        <p:spPr>
          <a:xfrm>
            <a:off x="3737874" y="2117829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/service/*</a:t>
            </a:r>
          </a:p>
        </p:txBody>
      </p:sp>
    </p:spTree>
    <p:extLst>
      <p:ext uri="{BB962C8B-B14F-4D97-AF65-F5344CB8AC3E}">
        <p14:creationId xmlns:p14="http://schemas.microsoft.com/office/powerpoint/2010/main" val="11152332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2525BD-FCD7-D696-D4C7-828ADC5419F9}"/>
              </a:ext>
            </a:extLst>
          </p:cNvPr>
          <p:cNvSpPr/>
          <p:nvPr/>
        </p:nvSpPr>
        <p:spPr>
          <a:xfrm>
            <a:off x="522531" y="2559268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7CF5B1-2A14-BF0A-FAF3-B85FFEFA6EF6}"/>
              </a:ext>
            </a:extLst>
          </p:cNvPr>
          <p:cNvSpPr/>
          <p:nvPr/>
        </p:nvSpPr>
        <p:spPr>
          <a:xfrm>
            <a:off x="3734056" y="2559268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&lt;&lt;</a:t>
            </a:r>
            <a:r>
              <a:rPr kumimoji="1" lang="en-US" altLang="ko-KR" sz="1050" dirty="0" err="1"/>
              <a:t>frontController</a:t>
            </a:r>
            <a:r>
              <a:rPr kumimoji="1" lang="en-US" altLang="ko-KR" sz="1050" dirty="0"/>
              <a:t>&gt;&gt;</a:t>
            </a:r>
            <a:endParaRPr kumimoji="1" lang="en-US" altLang="ko-Kore-KR" sz="1050" dirty="0"/>
          </a:p>
          <a:p>
            <a:pPr algn="ctr"/>
            <a:r>
              <a:rPr kumimoji="1" lang="en-US" altLang="ko-Kore-KR" sz="1600" dirty="0" err="1"/>
              <a:t>DispatcherServlet</a:t>
            </a:r>
            <a:endParaRPr kumimoji="1" lang="ko-Kore-KR" altLang="en-US" sz="1600" dirty="0"/>
          </a:p>
        </p:txBody>
      </p:sp>
      <p:sp>
        <p:nvSpPr>
          <p:cNvPr id="10" name="한쪽 모서리가 잘린 사각형 9">
            <a:extLst>
              <a:ext uri="{FF2B5EF4-FFF2-40B4-BE49-F238E27FC236}">
                <a16:creationId xmlns:a16="http://schemas.microsoft.com/office/drawing/2014/main" id="{18E8A79E-7DE5-6F0D-99D5-96C3129EEEC7}"/>
              </a:ext>
            </a:extLst>
          </p:cNvPr>
          <p:cNvSpPr/>
          <p:nvPr/>
        </p:nvSpPr>
        <p:spPr>
          <a:xfrm>
            <a:off x="4194620" y="3740034"/>
            <a:ext cx="1229710" cy="4624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JSP</a:t>
            </a:r>
            <a:endParaRPr kumimoji="1" lang="ko-Kore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2AA01E7-A432-494B-591F-F161BEE1D89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749033" y="2790496"/>
            <a:ext cx="19850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7B6910-A6A7-A033-6D42-062C08764F3E}"/>
              </a:ext>
            </a:extLst>
          </p:cNvPr>
          <p:cNvSpPr/>
          <p:nvPr/>
        </p:nvSpPr>
        <p:spPr>
          <a:xfrm>
            <a:off x="2431645" y="2364825"/>
            <a:ext cx="637376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1. </a:t>
            </a:r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17EC0B-5D88-584A-B548-12A3D33CEE47}"/>
              </a:ext>
            </a:extLst>
          </p:cNvPr>
          <p:cNvSpPr/>
          <p:nvPr/>
        </p:nvSpPr>
        <p:spPr>
          <a:xfrm>
            <a:off x="2466554" y="2976411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B6CBC6-4BC5-35F8-8A50-B357B3D985B1}"/>
              </a:ext>
            </a:extLst>
          </p:cNvPr>
          <p:cNvSpPr/>
          <p:nvPr/>
        </p:nvSpPr>
        <p:spPr>
          <a:xfrm>
            <a:off x="2078379" y="3452463"/>
            <a:ext cx="1314730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refresh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redirect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JSP </a:t>
            </a:r>
            <a:r>
              <a:rPr kumimoji="1" lang="ko-KR" altLang="en-US" sz="1000" dirty="0"/>
              <a:t>실행결과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오류내용</a:t>
            </a:r>
            <a:endParaRPr kumimoji="1" lang="en-US" altLang="ko-KR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F8441A0-F00A-96E3-B118-6EF88A096E09}"/>
              </a:ext>
            </a:extLst>
          </p:cNvPr>
          <p:cNvSpPr/>
          <p:nvPr/>
        </p:nvSpPr>
        <p:spPr>
          <a:xfrm>
            <a:off x="5706958" y="3681251"/>
            <a:ext cx="1314730" cy="580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결과 데이터 생성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 내용 출력</a:t>
            </a:r>
            <a:endParaRPr kumimoji="1" lang="en-US" altLang="ko-KR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43C8823-F012-BDD7-BF66-B9313DD062AF}"/>
              </a:ext>
            </a:extLst>
          </p:cNvPr>
          <p:cNvSpPr/>
          <p:nvPr/>
        </p:nvSpPr>
        <p:spPr>
          <a:xfrm>
            <a:off x="3737874" y="2117829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/service/*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9C931C-32D8-0311-8852-C73CBB842EAB}"/>
              </a:ext>
            </a:extLst>
          </p:cNvPr>
          <p:cNvSpPr/>
          <p:nvPr/>
        </p:nvSpPr>
        <p:spPr>
          <a:xfrm>
            <a:off x="7622269" y="2054770"/>
            <a:ext cx="1931634" cy="9669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SpringIoC</a:t>
            </a:r>
            <a:r>
              <a:rPr kumimoji="1" lang="ko-KR" altLang="en-US" sz="1600" dirty="0"/>
              <a:t> </a:t>
            </a:r>
            <a:r>
              <a:rPr kumimoji="1" lang="ko-Kore-KR" altLang="en-US" sz="1600" dirty="0"/>
              <a:t>컨테이너</a:t>
            </a:r>
            <a:endParaRPr kumimoji="1" lang="en-US" altLang="ko-Kore-KR" sz="1600" dirty="0"/>
          </a:p>
          <a:p>
            <a:pPr algn="ctr"/>
            <a:r>
              <a:rPr kumimoji="1" lang="en-US" altLang="ko-Kore-KR" sz="1100" dirty="0"/>
              <a:t>(DI </a:t>
            </a:r>
            <a:r>
              <a:rPr kumimoji="1" lang="ko-Kore-KR" altLang="en-US" sz="1100" dirty="0"/>
              <a:t>컨테이너</a:t>
            </a:r>
            <a:r>
              <a:rPr kumimoji="1" lang="en-US" altLang="ko-Kore-KR" sz="1100" dirty="0"/>
              <a:t>,</a:t>
            </a:r>
          </a:p>
          <a:p>
            <a:pPr algn="ctr"/>
            <a:r>
              <a:rPr kumimoji="1" lang="en-US" altLang="ko-KR" sz="1100" dirty="0"/>
              <a:t>Bean </a:t>
            </a:r>
            <a:r>
              <a:rPr kumimoji="1" lang="ko-KR" altLang="en-US" sz="1100" dirty="0"/>
              <a:t>컨테이너</a:t>
            </a:r>
            <a:r>
              <a:rPr kumimoji="1" lang="en-US" altLang="ko-KR" sz="1100" dirty="0"/>
              <a:t>)</a:t>
            </a:r>
            <a:endParaRPr kumimoji="1" lang="ko-Kore-KR" altLang="en-US" sz="1100" dirty="0"/>
          </a:p>
        </p:txBody>
      </p:sp>
      <p:sp>
        <p:nvSpPr>
          <p:cNvPr id="3" name="다중 문서 2">
            <a:extLst>
              <a:ext uri="{FF2B5EF4-FFF2-40B4-BE49-F238E27FC236}">
                <a16:creationId xmlns:a16="http://schemas.microsoft.com/office/drawing/2014/main" id="{637C7642-5815-21CC-6F2A-6D83A8EBA28A}"/>
              </a:ext>
            </a:extLst>
          </p:cNvPr>
          <p:cNvSpPr/>
          <p:nvPr/>
        </p:nvSpPr>
        <p:spPr>
          <a:xfrm>
            <a:off x="10581829" y="2209796"/>
            <a:ext cx="1418897" cy="96695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컨트롤러</a:t>
            </a:r>
            <a:endParaRPr kumimoji="1" lang="en-US" altLang="ko-Kore-KR" sz="1200" dirty="0"/>
          </a:p>
          <a:p>
            <a:pPr algn="ctr"/>
            <a:r>
              <a:rPr kumimoji="1" lang="ko-Kore-KR" altLang="en-US" sz="1200" dirty="0"/>
              <a:t>서비스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DAO</a:t>
            </a:r>
          </a:p>
          <a:p>
            <a:pPr algn="ctr"/>
            <a:r>
              <a:rPr kumimoji="1" lang="en-US" altLang="ko-Kore-KR" sz="1200" dirty="0"/>
              <a:t>…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객체</a:t>
            </a:r>
            <a:r>
              <a:rPr kumimoji="1" lang="en-US" altLang="ko-KR" sz="1200" dirty="0"/>
              <a:t>)</a:t>
            </a:r>
            <a:endParaRPr kumimoji="1" lang="en-US" altLang="ko-Kore-KR" sz="1200" dirty="0"/>
          </a:p>
          <a:p>
            <a:pPr algn="ctr"/>
            <a:endParaRPr kumimoji="1" lang="ko-Kore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B593396-2118-AB80-E22E-E805B0BA3F83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9553903" y="2538247"/>
            <a:ext cx="1027926" cy="1550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412F384-81A5-4EB3-8632-7386B72501C9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5884894" y="2538247"/>
            <a:ext cx="1737375" cy="252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DB8B41-C37E-EEAB-B7B1-8AFB8F330C90}"/>
              </a:ext>
            </a:extLst>
          </p:cNvPr>
          <p:cNvSpPr/>
          <p:nvPr/>
        </p:nvSpPr>
        <p:spPr>
          <a:xfrm>
            <a:off x="6331519" y="2444138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2. </a:t>
            </a:r>
            <a:r>
              <a:rPr kumimoji="1" lang="en-US" altLang="ko-KR" sz="1000" dirty="0" err="1"/>
              <a:t>getBean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5098AF-F304-D58C-8FA1-0F30FF5998D3}"/>
              </a:ext>
            </a:extLst>
          </p:cNvPr>
          <p:cNvSpPr/>
          <p:nvPr/>
        </p:nvSpPr>
        <p:spPr>
          <a:xfrm>
            <a:off x="7974835" y="3971262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2AD3421-8C5D-FE80-B4E0-B025930711BB}"/>
              </a:ext>
            </a:extLst>
          </p:cNvPr>
          <p:cNvCxnSpPr>
            <a:cxnSpLocks/>
            <a:stCxn id="2" idx="2"/>
            <a:endCxn id="27" idx="0"/>
          </p:cNvCxnSpPr>
          <p:nvPr/>
        </p:nvCxnSpPr>
        <p:spPr>
          <a:xfrm>
            <a:off x="8588086" y="3021724"/>
            <a:ext cx="0" cy="949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AEA9E4-F4AB-7F5B-BE43-E1CDEED8E4C0}"/>
              </a:ext>
            </a:extLst>
          </p:cNvPr>
          <p:cNvSpPr/>
          <p:nvPr/>
        </p:nvSpPr>
        <p:spPr>
          <a:xfrm>
            <a:off x="8717367" y="3294167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3. </a:t>
            </a:r>
            <a:r>
              <a:rPr kumimoji="1" lang="ko-KR" altLang="en-US" sz="1000" dirty="0"/>
              <a:t>객체 리턴</a:t>
            </a:r>
            <a:endParaRPr kumimoji="1" lang="en-US" altLang="ko-KR" sz="10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13304CC-C122-4F07-3D06-D61EFCC1DA9D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>
            <a:off x="5884894" y="2790496"/>
            <a:ext cx="2089941" cy="14119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A12A870-50B7-94A8-0271-ED6B216E0D06}"/>
              </a:ext>
            </a:extLst>
          </p:cNvPr>
          <p:cNvSpPr/>
          <p:nvPr/>
        </p:nvSpPr>
        <p:spPr>
          <a:xfrm>
            <a:off x="6507802" y="3199573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4.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call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B4FB5EB-21D8-EF26-B9D2-5AA90FE04A44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>
            <a:off x="4809475" y="3021724"/>
            <a:ext cx="0" cy="7183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E3DD384-736E-575C-3C92-848BAC620CC9}"/>
              </a:ext>
            </a:extLst>
          </p:cNvPr>
          <p:cNvSpPr/>
          <p:nvPr/>
        </p:nvSpPr>
        <p:spPr>
          <a:xfrm>
            <a:off x="9794597" y="2364824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9687448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75FE9B5-D529-89E6-E038-FB932F58D615}"/>
              </a:ext>
            </a:extLst>
          </p:cNvPr>
          <p:cNvSpPr/>
          <p:nvPr/>
        </p:nvSpPr>
        <p:spPr>
          <a:xfrm>
            <a:off x="5819745" y="1949668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23F664B-1FA8-35AA-AABF-4C43429B0EA3}"/>
              </a:ext>
            </a:extLst>
          </p:cNvPr>
          <p:cNvSpPr/>
          <p:nvPr/>
        </p:nvSpPr>
        <p:spPr>
          <a:xfrm>
            <a:off x="3668111" y="1918138"/>
            <a:ext cx="493986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9C90F5-7D15-BCD9-1CD8-3883F755C34B}"/>
              </a:ext>
            </a:extLst>
          </p:cNvPr>
          <p:cNvSpPr/>
          <p:nvPr/>
        </p:nvSpPr>
        <p:spPr>
          <a:xfrm>
            <a:off x="1292773" y="1949668"/>
            <a:ext cx="367862" cy="3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E60BD7E-9935-7A55-6AFF-9ABD0A31AA8E}"/>
              </a:ext>
            </a:extLst>
          </p:cNvPr>
          <p:cNvCxnSpPr>
            <a:stCxn id="8" idx="3"/>
            <a:endCxn id="7" idx="2"/>
          </p:cNvCxnSpPr>
          <p:nvPr/>
        </p:nvCxnSpPr>
        <p:spPr>
          <a:xfrm>
            <a:off x="1660635" y="2133599"/>
            <a:ext cx="2007476" cy="31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529A115-B405-986F-9CB9-329966F557A3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>
            <a:off x="4162097" y="2165131"/>
            <a:ext cx="1657648" cy="15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01BC82-2CC2-571A-D484-CD84C24601B2}"/>
              </a:ext>
            </a:extLst>
          </p:cNvPr>
          <p:cNvSpPr/>
          <p:nvPr/>
        </p:nvSpPr>
        <p:spPr>
          <a:xfrm>
            <a:off x="7737883" y="893379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D3CB5E87-C82E-52D6-C833-610B518717A3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7046247" y="1124607"/>
            <a:ext cx="691636" cy="105628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DE5EE3-EB2F-218E-BD3A-1976627778BF}"/>
              </a:ext>
            </a:extLst>
          </p:cNvPr>
          <p:cNvSpPr/>
          <p:nvPr/>
        </p:nvSpPr>
        <p:spPr>
          <a:xfrm>
            <a:off x="6970003" y="1497722"/>
            <a:ext cx="1004832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getConnection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9FF52A-6BB9-C5D0-3E21-5B4A00CB2B05}"/>
              </a:ext>
            </a:extLst>
          </p:cNvPr>
          <p:cNvSpPr/>
          <p:nvPr/>
        </p:nvSpPr>
        <p:spPr>
          <a:xfrm>
            <a:off x="7974835" y="3971262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C01A00B-4883-F286-31E4-4B919FC5117A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88086" y="3021724"/>
            <a:ext cx="0" cy="949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109CD47-6FE2-C4AB-5C7E-264237579E5A}"/>
              </a:ext>
            </a:extLst>
          </p:cNvPr>
          <p:cNvSpPr/>
          <p:nvPr/>
        </p:nvSpPr>
        <p:spPr>
          <a:xfrm>
            <a:off x="8717367" y="3294167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4. </a:t>
            </a:r>
            <a:r>
              <a:rPr kumimoji="1" lang="ko-KR" altLang="en-US" sz="1000" dirty="0"/>
              <a:t>생성</a:t>
            </a:r>
            <a:endParaRPr kumimoji="1" lang="en-US" altLang="ko-KR" sz="10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E3311CC-9B1C-DDF9-255F-74ECDC42F6BC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884894" y="2790496"/>
            <a:ext cx="2089941" cy="14119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F599911-0D52-8C3B-9C06-8CDDDEDB091B}"/>
              </a:ext>
            </a:extLst>
          </p:cNvPr>
          <p:cNvSpPr/>
          <p:nvPr/>
        </p:nvSpPr>
        <p:spPr>
          <a:xfrm>
            <a:off x="6507802" y="3199573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4.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394502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5AB6D5B-8E23-EB90-6719-84FCF9FB2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584050"/>
              </p:ext>
            </p:extLst>
          </p:nvPr>
        </p:nvGraphicFramePr>
        <p:xfrm>
          <a:off x="-1" y="1825880"/>
          <a:ext cx="2848400" cy="251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200">
                  <a:extLst>
                    <a:ext uri="{9D8B030D-6E8A-4147-A177-3AD203B41FA5}">
                      <a16:colId xmlns:a16="http://schemas.microsoft.com/office/drawing/2014/main" val="1363028436"/>
                    </a:ext>
                  </a:extLst>
                </a:gridCol>
                <a:gridCol w="1424200">
                  <a:extLst>
                    <a:ext uri="{9D8B030D-6E8A-4147-A177-3AD203B41FA5}">
                      <a16:colId xmlns:a16="http://schemas.microsoft.com/office/drawing/2014/main" val="2727441020"/>
                    </a:ext>
                  </a:extLst>
                </a:gridCol>
              </a:tblGrid>
              <a:tr h="46800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Key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Value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662276"/>
                  </a:ext>
                </a:extLst>
              </a:tr>
              <a:tr h="48347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email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hlinkClick r:id="rId2"/>
                        </a:rPr>
                        <a:t>user1@test.com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811494"/>
                  </a:ext>
                </a:extLst>
              </a:tr>
              <a:tr h="515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name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okok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422482"/>
                  </a:ext>
                </a:extLst>
              </a:tr>
              <a:tr h="1052422">
                <a:tc>
                  <a:txBody>
                    <a:bodyPr/>
                    <a:lstStyle/>
                    <a:p>
                      <a:pPr algn="ctr"/>
                      <a:endParaRPr lang="ko-Kore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8806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5F77F5D-E977-3713-0002-B0A9F0D60C2E}"/>
              </a:ext>
            </a:extLst>
          </p:cNvPr>
          <p:cNvSpPr/>
          <p:nvPr/>
        </p:nvSpPr>
        <p:spPr>
          <a:xfrm>
            <a:off x="3484177" y="2483186"/>
            <a:ext cx="1177159" cy="120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533557-087E-CA6E-6AB2-D4993C0D857C}"/>
              </a:ext>
            </a:extLst>
          </p:cNvPr>
          <p:cNvSpPr/>
          <p:nvPr/>
        </p:nvSpPr>
        <p:spPr>
          <a:xfrm>
            <a:off x="5573325" y="2491464"/>
            <a:ext cx="1177159" cy="120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87C85F-2B5A-F185-69C9-E7A575EA6DB0}"/>
              </a:ext>
            </a:extLst>
          </p:cNvPr>
          <p:cNvSpPr/>
          <p:nvPr/>
        </p:nvSpPr>
        <p:spPr>
          <a:xfrm>
            <a:off x="8185782" y="1482376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 Context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172F0A-2179-1CF9-4714-550E837BE91B}"/>
              </a:ext>
            </a:extLst>
          </p:cNvPr>
          <p:cNvSpPr/>
          <p:nvPr/>
        </p:nvSpPr>
        <p:spPr>
          <a:xfrm>
            <a:off x="8185781" y="2456918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 Session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2DA093-A753-DC02-FBC3-57EEECDBA853}"/>
              </a:ext>
            </a:extLst>
          </p:cNvPr>
          <p:cNvSpPr/>
          <p:nvPr/>
        </p:nvSpPr>
        <p:spPr>
          <a:xfrm>
            <a:off x="8185780" y="3431752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ServletRequest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F1A71C-98A8-C47B-C565-4845E991AAA2}"/>
              </a:ext>
            </a:extLst>
          </p:cNvPr>
          <p:cNvSpPr/>
          <p:nvPr/>
        </p:nvSpPr>
        <p:spPr>
          <a:xfrm>
            <a:off x="8185780" y="4411256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PageContext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62345D-DE2F-DEA3-FB3D-7CB08F25426A}"/>
              </a:ext>
            </a:extLst>
          </p:cNvPr>
          <p:cNvSpPr/>
          <p:nvPr/>
        </p:nvSpPr>
        <p:spPr>
          <a:xfrm>
            <a:off x="11268814" y="1403514"/>
            <a:ext cx="1082565" cy="662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DAO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Connection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9FF087-B99E-4701-F848-C1CBA2FBE7E2}"/>
              </a:ext>
            </a:extLst>
          </p:cNvPr>
          <p:cNvSpPr/>
          <p:nvPr/>
        </p:nvSpPr>
        <p:spPr>
          <a:xfrm>
            <a:off x="11268814" y="2445789"/>
            <a:ext cx="1504731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로그인 사용자</a:t>
            </a:r>
            <a:endParaRPr kumimoji="1"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 err="1"/>
              <a:t>입력값</a:t>
            </a:r>
            <a:endParaRPr kumimoji="1" lang="en-US" altLang="ko-KR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75F81B-A874-F108-36BD-25004F761D0E}"/>
              </a:ext>
            </a:extLst>
          </p:cNvPr>
          <p:cNvSpPr/>
          <p:nvPr/>
        </p:nvSpPr>
        <p:spPr>
          <a:xfrm>
            <a:off x="11268814" y="3527839"/>
            <a:ext cx="1462690" cy="31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요청 처리 결과</a:t>
            </a:r>
            <a:endParaRPr kumimoji="1" lang="en-US" altLang="ko-KR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2928A3-5FE0-ABBC-F8A2-A0F17BB8A48C}"/>
              </a:ext>
            </a:extLst>
          </p:cNvPr>
          <p:cNvSpPr/>
          <p:nvPr/>
        </p:nvSpPr>
        <p:spPr>
          <a:xfrm>
            <a:off x="11268814" y="4507343"/>
            <a:ext cx="1651876" cy="31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EL</a:t>
            </a:r>
            <a:r>
              <a:rPr kumimoji="1" lang="ko-KR" altLang="en-US" sz="1200" dirty="0"/>
              <a:t>에서 사용할 객체</a:t>
            </a:r>
            <a:endParaRPr kumimoji="1" lang="en-US" altLang="ko-KR" sz="1200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CD92F33-DAC5-EE2F-A646-D7563035C2A9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16200000" flipH="1">
            <a:off x="2419825" y="830254"/>
            <a:ext cx="657306" cy="2648558"/>
          </a:xfrm>
          <a:prstGeom prst="curvedConnector3">
            <a:avLst>
              <a:gd name="adj1" fmla="val -3477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0DEE01F7-D464-AA7B-A27B-E30055FE3C7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422022" y="2694053"/>
            <a:ext cx="652912" cy="2648558"/>
          </a:xfrm>
          <a:prstGeom prst="curvedConnector3">
            <a:avLst>
              <a:gd name="adj1" fmla="val 13501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2FF05F-2C1A-6C46-EFED-046D90EE3BE4}"/>
              </a:ext>
            </a:extLst>
          </p:cNvPr>
          <p:cNvSpPr/>
          <p:nvPr/>
        </p:nvSpPr>
        <p:spPr>
          <a:xfrm>
            <a:off x="0" y="1281305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쿠키 테이블</a:t>
            </a:r>
            <a:endParaRPr kumimoji="1" lang="ko-Kore-KR" altLang="en-US" sz="12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69B957-2606-3D51-10ED-292EE45309BF}"/>
              </a:ext>
            </a:extLst>
          </p:cNvPr>
          <p:cNvSpPr/>
          <p:nvPr/>
        </p:nvSpPr>
        <p:spPr>
          <a:xfrm>
            <a:off x="413357" y="4954670"/>
            <a:ext cx="2021684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클라이언트 저장소</a:t>
            </a:r>
            <a:endParaRPr kumimoji="1" lang="ko-Kore-KR" altLang="en-US" sz="12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FE24F8-C5E9-6675-9F5F-D872A22E5AAE}"/>
              </a:ext>
            </a:extLst>
          </p:cNvPr>
          <p:cNvSpPr/>
          <p:nvPr/>
        </p:nvSpPr>
        <p:spPr>
          <a:xfrm>
            <a:off x="8625365" y="5273386"/>
            <a:ext cx="2021684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서버 저장소</a:t>
            </a:r>
            <a:endParaRPr kumimoji="1" lang="ko-Kore-KR" altLang="en-US" sz="12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29C27A-02AD-2559-D63D-F51AAA163267}"/>
              </a:ext>
            </a:extLst>
          </p:cNvPr>
          <p:cNvSpPr/>
          <p:nvPr/>
        </p:nvSpPr>
        <p:spPr>
          <a:xfrm>
            <a:off x="3116921" y="1590825"/>
            <a:ext cx="1441339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서버로 보낼 쿠키를 꺼냄</a:t>
            </a:r>
            <a:endParaRPr kumimoji="1" lang="en-US" altLang="ko-Kore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6A1FD6-EAED-3BBC-E39D-CEEC02C73795}"/>
              </a:ext>
            </a:extLst>
          </p:cNvPr>
          <p:cNvSpPr/>
          <p:nvPr/>
        </p:nvSpPr>
        <p:spPr>
          <a:xfrm>
            <a:off x="3116921" y="4188627"/>
            <a:ext cx="1441339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서버로부터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받은 쿠키 저장</a:t>
            </a:r>
            <a:endParaRPr kumimoji="1" lang="en-US" altLang="ko-Kore-KR" sz="1200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CF83C94-BBAD-E132-2B5D-575CFA80241F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16200000" flipH="1">
            <a:off x="5113192" y="1442751"/>
            <a:ext cx="8278" cy="2089148"/>
          </a:xfrm>
          <a:prstGeom prst="curvedConnector3">
            <a:avLst>
              <a:gd name="adj1" fmla="val -27615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95E03941-1D02-7229-6708-3DC8FBB0994F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 flipH="1">
            <a:off x="5113192" y="2651441"/>
            <a:ext cx="8278" cy="2089148"/>
          </a:xfrm>
          <a:prstGeom prst="curvedConnector3">
            <a:avLst>
              <a:gd name="adj1" fmla="val -27615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928CF3D-5740-169B-F04E-9E4F26743788}"/>
              </a:ext>
            </a:extLst>
          </p:cNvPr>
          <p:cNvSpPr/>
          <p:nvPr/>
        </p:nvSpPr>
        <p:spPr>
          <a:xfrm>
            <a:off x="4843514" y="213784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94C42C0-4D71-821D-DC45-705C8F408672}"/>
              </a:ext>
            </a:extLst>
          </p:cNvPr>
          <p:cNvSpPr/>
          <p:nvPr/>
        </p:nvSpPr>
        <p:spPr>
          <a:xfrm>
            <a:off x="4843514" y="377468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응답</a:t>
            </a: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E4A05B8C-6EE3-4F95-F2EF-A14604A6CAFC}"/>
              </a:ext>
            </a:extLst>
          </p:cNvPr>
          <p:cNvSpPr/>
          <p:nvPr/>
        </p:nvSpPr>
        <p:spPr>
          <a:xfrm>
            <a:off x="4885773" y="2962783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497F22CE-B78C-DEA5-DF56-9F956783FD5D}"/>
              </a:ext>
            </a:extLst>
          </p:cNvPr>
          <p:cNvCxnSpPr>
            <a:stCxn id="7" idx="1"/>
            <a:endCxn id="10" idx="1"/>
          </p:cNvCxnSpPr>
          <p:nvPr/>
        </p:nvCxnSpPr>
        <p:spPr>
          <a:xfrm rot="10800000" flipV="1">
            <a:off x="8185780" y="1734624"/>
            <a:ext cx="2" cy="2928880"/>
          </a:xfrm>
          <a:prstGeom prst="curvedConnector3">
            <a:avLst>
              <a:gd name="adj1" fmla="val 1143010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4F0DADC-DF36-228C-CFC1-627E5E16837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750484" y="3095809"/>
            <a:ext cx="12531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4955ED6-D604-8C9A-04F2-0192EB790918}"/>
              </a:ext>
            </a:extLst>
          </p:cNvPr>
          <p:cNvSpPr/>
          <p:nvPr/>
        </p:nvSpPr>
        <p:spPr>
          <a:xfrm>
            <a:off x="6809714" y="3286579"/>
            <a:ext cx="1253114" cy="279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getAttribute</a:t>
            </a:r>
            <a:r>
              <a:rPr kumimoji="1" lang="en-US" altLang="ko-Kore-KR" sz="1200" dirty="0"/>
              <a:t>()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FFDA4A6-5A2D-3736-8895-BA1D9B7238B0}"/>
              </a:ext>
            </a:extLst>
          </p:cNvPr>
          <p:cNvSpPr/>
          <p:nvPr/>
        </p:nvSpPr>
        <p:spPr>
          <a:xfrm>
            <a:off x="6809714" y="2654047"/>
            <a:ext cx="1253117" cy="279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setAttribute</a:t>
            </a:r>
            <a:r>
              <a:rPr kumimoji="1" lang="en-US" altLang="ko-Kore-KR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89335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6DC9A23-802D-9F3D-B9C0-4C2F917EB25A}"/>
              </a:ext>
            </a:extLst>
          </p:cNvPr>
          <p:cNvSpPr/>
          <p:nvPr/>
        </p:nvSpPr>
        <p:spPr>
          <a:xfrm>
            <a:off x="21021" y="951185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423B8F-B298-23A1-81CF-C251FA240D17}"/>
              </a:ext>
            </a:extLst>
          </p:cNvPr>
          <p:cNvSpPr/>
          <p:nvPr/>
        </p:nvSpPr>
        <p:spPr>
          <a:xfrm>
            <a:off x="3784194" y="951185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263ACD0-41CE-BB58-31C6-356969D04D7C}"/>
              </a:ext>
            </a:extLst>
          </p:cNvPr>
          <p:cNvSpPr/>
          <p:nvPr/>
        </p:nvSpPr>
        <p:spPr>
          <a:xfrm>
            <a:off x="2252201" y="919655"/>
            <a:ext cx="493986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09703336-145F-8DBA-4481-1A47B7198C26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34272" y="1413641"/>
            <a:ext cx="0" cy="543384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FD595BEA-DDD8-195E-8968-F16D20B5FCC5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499194" y="1413641"/>
            <a:ext cx="0" cy="543384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409C8167-329D-5CC4-98FD-C51E80D78BB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397445" y="1413641"/>
            <a:ext cx="0" cy="543384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D0A873-64D0-A82B-59CB-7F97BB43DE8D}"/>
              </a:ext>
            </a:extLst>
          </p:cNvPr>
          <p:cNvSpPr/>
          <p:nvPr/>
        </p:nvSpPr>
        <p:spPr>
          <a:xfrm>
            <a:off x="5936741" y="951185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9BEEE1D1-D17A-81F6-F838-46BC3810E16F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549992" y="1413641"/>
            <a:ext cx="0" cy="543384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D4C8928-2763-25F0-2A24-B5D07133DAC6}"/>
              </a:ext>
            </a:extLst>
          </p:cNvPr>
          <p:cNvSpPr/>
          <p:nvPr/>
        </p:nvSpPr>
        <p:spPr>
          <a:xfrm>
            <a:off x="7776494" y="951185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1A37292F-81CB-C630-CCEB-3DC5775BCAE5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389745" y="1413641"/>
            <a:ext cx="0" cy="543384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C15D89-539C-F491-0450-90176EBBAF21}"/>
              </a:ext>
            </a:extLst>
          </p:cNvPr>
          <p:cNvSpPr/>
          <p:nvPr/>
        </p:nvSpPr>
        <p:spPr>
          <a:xfrm>
            <a:off x="9768657" y="951185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18E9CE97-0A4D-DE5D-E458-1BE30FB34041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10381908" y="1413641"/>
            <a:ext cx="0" cy="543384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BAAF52F-566D-07ED-5664-FDDFB47C77B1}"/>
              </a:ext>
            </a:extLst>
          </p:cNvPr>
          <p:cNvSpPr/>
          <p:nvPr/>
        </p:nvSpPr>
        <p:spPr>
          <a:xfrm>
            <a:off x="10863885" y="2561069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AA2A0882-C23D-43D0-F498-08D6E9756414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11477136" y="3023525"/>
            <a:ext cx="0" cy="3834475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84EE73D-9AED-EF30-610F-A20AC7E848CC}"/>
              </a:ext>
            </a:extLst>
          </p:cNvPr>
          <p:cNvCxnSpPr/>
          <p:nvPr/>
        </p:nvCxnSpPr>
        <p:spPr>
          <a:xfrm>
            <a:off x="634272" y="2208973"/>
            <a:ext cx="18649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0BF28BE-7C78-072C-B610-5BF0B8BC72E9}"/>
              </a:ext>
            </a:extLst>
          </p:cNvPr>
          <p:cNvCxnSpPr/>
          <p:nvPr/>
        </p:nvCxnSpPr>
        <p:spPr>
          <a:xfrm>
            <a:off x="2532523" y="2750256"/>
            <a:ext cx="18649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E2B00EF-6273-C2DC-D2FC-E09ADD27F23A}"/>
              </a:ext>
            </a:extLst>
          </p:cNvPr>
          <p:cNvCxnSpPr>
            <a:cxnSpLocks/>
          </p:cNvCxnSpPr>
          <p:nvPr/>
        </p:nvCxnSpPr>
        <p:spPr>
          <a:xfrm>
            <a:off x="4460746" y="3196946"/>
            <a:ext cx="20892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A48DF19-EA0F-E213-825E-5BFC24E723F9}"/>
              </a:ext>
            </a:extLst>
          </p:cNvPr>
          <p:cNvCxnSpPr>
            <a:cxnSpLocks/>
          </p:cNvCxnSpPr>
          <p:nvPr/>
        </p:nvCxnSpPr>
        <p:spPr>
          <a:xfrm>
            <a:off x="6549992" y="3554297"/>
            <a:ext cx="18397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D3299C5-1EC4-A044-9D28-254F103C7704}"/>
              </a:ext>
            </a:extLst>
          </p:cNvPr>
          <p:cNvCxnSpPr>
            <a:cxnSpLocks/>
          </p:cNvCxnSpPr>
          <p:nvPr/>
        </p:nvCxnSpPr>
        <p:spPr>
          <a:xfrm>
            <a:off x="8389745" y="3843331"/>
            <a:ext cx="19921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E3BF102-63A2-C798-5A6B-55BC09963779}"/>
              </a:ext>
            </a:extLst>
          </p:cNvPr>
          <p:cNvCxnSpPr>
            <a:cxnSpLocks/>
          </p:cNvCxnSpPr>
          <p:nvPr/>
        </p:nvCxnSpPr>
        <p:spPr>
          <a:xfrm>
            <a:off x="10381908" y="4095581"/>
            <a:ext cx="10952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F80E232-AC53-9C06-C696-075F17931A1D}"/>
              </a:ext>
            </a:extLst>
          </p:cNvPr>
          <p:cNvSpPr/>
          <p:nvPr/>
        </p:nvSpPr>
        <p:spPr>
          <a:xfrm>
            <a:off x="1247523" y="2053945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EDA8B7-9615-2E7F-B5DE-6DBAEAA8359F}"/>
              </a:ext>
            </a:extLst>
          </p:cNvPr>
          <p:cNvSpPr/>
          <p:nvPr/>
        </p:nvSpPr>
        <p:spPr>
          <a:xfrm>
            <a:off x="2997009" y="2568952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execute()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4C87C41-3ED1-A1BD-3D98-D59098711314}"/>
              </a:ext>
            </a:extLst>
          </p:cNvPr>
          <p:cNvSpPr/>
          <p:nvPr/>
        </p:nvSpPr>
        <p:spPr>
          <a:xfrm>
            <a:off x="5070611" y="3011362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add()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00B9ED2-D725-B8D1-C580-7AF6C480C367}"/>
              </a:ext>
            </a:extLst>
          </p:cNvPr>
          <p:cNvSpPr/>
          <p:nvPr/>
        </p:nvSpPr>
        <p:spPr>
          <a:xfrm>
            <a:off x="7047806" y="3454449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E65F959-3319-F5E9-D878-16024327198E}"/>
              </a:ext>
            </a:extLst>
          </p:cNvPr>
          <p:cNvSpPr/>
          <p:nvPr/>
        </p:nvSpPr>
        <p:spPr>
          <a:xfrm>
            <a:off x="8781438" y="3688001"/>
            <a:ext cx="120877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getConnection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9C6F01A-A8C3-E36C-A9D4-A15A4B69C635}"/>
              </a:ext>
            </a:extLst>
          </p:cNvPr>
          <p:cNvSpPr/>
          <p:nvPr/>
        </p:nvSpPr>
        <p:spPr>
          <a:xfrm>
            <a:off x="10639184" y="3940552"/>
            <a:ext cx="580676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</a:t>
            </a:r>
            <a:endParaRPr kumimoji="1" lang="en-US" altLang="ko-KR" sz="10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D5FE3F5-087E-4122-FB80-258FE2D12EB2}"/>
              </a:ext>
            </a:extLst>
          </p:cNvPr>
          <p:cNvCxnSpPr>
            <a:cxnSpLocks/>
          </p:cNvCxnSpPr>
          <p:nvPr/>
        </p:nvCxnSpPr>
        <p:spPr>
          <a:xfrm>
            <a:off x="8389745" y="4668393"/>
            <a:ext cx="30873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AF0DB43-AB36-BAE6-E1A7-BEB443853952}"/>
              </a:ext>
            </a:extLst>
          </p:cNvPr>
          <p:cNvSpPr/>
          <p:nvPr/>
        </p:nvSpPr>
        <p:spPr>
          <a:xfrm>
            <a:off x="9385825" y="4506387"/>
            <a:ext cx="120877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</a:t>
            </a:r>
            <a:r>
              <a:rPr kumimoji="1" lang="ko-KR" altLang="en-US" sz="1000" dirty="0"/>
              <a:t>문 실행</a:t>
            </a:r>
            <a:endParaRPr kumimoji="1" lang="en-US" altLang="ko-KR" sz="10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3F6D1F2-8F90-AD99-BD8A-A70857A62E12}"/>
              </a:ext>
            </a:extLst>
          </p:cNvPr>
          <p:cNvCxnSpPr>
            <a:cxnSpLocks/>
          </p:cNvCxnSpPr>
          <p:nvPr/>
        </p:nvCxnSpPr>
        <p:spPr>
          <a:xfrm>
            <a:off x="6549991" y="5041511"/>
            <a:ext cx="18397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21B52F2-4705-F91E-016E-6CA86FBBD63D}"/>
              </a:ext>
            </a:extLst>
          </p:cNvPr>
          <p:cNvSpPr/>
          <p:nvPr/>
        </p:nvSpPr>
        <p:spPr>
          <a:xfrm>
            <a:off x="7041495" y="4886482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800EC9C-F29F-155A-777A-96318324D000}"/>
              </a:ext>
            </a:extLst>
          </p:cNvPr>
          <p:cNvCxnSpPr>
            <a:cxnSpLocks/>
          </p:cNvCxnSpPr>
          <p:nvPr/>
        </p:nvCxnSpPr>
        <p:spPr>
          <a:xfrm>
            <a:off x="8389745" y="5380029"/>
            <a:ext cx="19921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06C8194-29A4-504C-8DE6-6D437C0F0FFE}"/>
              </a:ext>
            </a:extLst>
          </p:cNvPr>
          <p:cNvSpPr/>
          <p:nvPr/>
        </p:nvSpPr>
        <p:spPr>
          <a:xfrm>
            <a:off x="8781438" y="5224699"/>
            <a:ext cx="120877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getConnection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390033C-11D0-4B1F-C304-D9FCBBADDA61}"/>
              </a:ext>
            </a:extLst>
          </p:cNvPr>
          <p:cNvCxnSpPr>
            <a:cxnSpLocks/>
          </p:cNvCxnSpPr>
          <p:nvPr/>
        </p:nvCxnSpPr>
        <p:spPr>
          <a:xfrm>
            <a:off x="10382496" y="5698566"/>
            <a:ext cx="10952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6427EBE-74D9-A432-F50E-675FB1783F65}"/>
              </a:ext>
            </a:extLst>
          </p:cNvPr>
          <p:cNvSpPr/>
          <p:nvPr/>
        </p:nvSpPr>
        <p:spPr>
          <a:xfrm>
            <a:off x="10699791" y="5196539"/>
            <a:ext cx="1282584" cy="804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이 스레드에 의해 생성했던 기존 객체 리턴</a:t>
            </a:r>
            <a:endParaRPr kumimoji="1" lang="en-US" altLang="ko-KR" sz="10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F834BE8-8422-E28E-D658-E03E1CCE2B74}"/>
              </a:ext>
            </a:extLst>
          </p:cNvPr>
          <p:cNvCxnSpPr>
            <a:cxnSpLocks/>
          </p:cNvCxnSpPr>
          <p:nvPr/>
        </p:nvCxnSpPr>
        <p:spPr>
          <a:xfrm>
            <a:off x="8364570" y="6346074"/>
            <a:ext cx="30873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1C13436-3A31-3692-D7CB-9BD6E9957523}"/>
              </a:ext>
            </a:extLst>
          </p:cNvPr>
          <p:cNvSpPr/>
          <p:nvPr/>
        </p:nvSpPr>
        <p:spPr>
          <a:xfrm>
            <a:off x="9360650" y="6184068"/>
            <a:ext cx="120877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</a:t>
            </a:r>
            <a:r>
              <a:rPr kumimoji="1" lang="ko-KR" altLang="en-US" sz="1000" dirty="0"/>
              <a:t>문 실행</a:t>
            </a:r>
            <a:endParaRPr kumimoji="1" lang="en-US" altLang="ko-KR" sz="10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568153F-A349-ED98-1B1C-6F91C13408A9}"/>
              </a:ext>
            </a:extLst>
          </p:cNvPr>
          <p:cNvCxnSpPr>
            <a:cxnSpLocks/>
          </p:cNvCxnSpPr>
          <p:nvPr/>
        </p:nvCxnSpPr>
        <p:spPr>
          <a:xfrm flipH="1">
            <a:off x="4386778" y="6514706"/>
            <a:ext cx="21632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205BFDC-B2B1-F120-65B7-42EDB5EFC6A3}"/>
              </a:ext>
            </a:extLst>
          </p:cNvPr>
          <p:cNvSpPr/>
          <p:nvPr/>
        </p:nvSpPr>
        <p:spPr>
          <a:xfrm>
            <a:off x="5070611" y="6339096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return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F10505A-27B5-BAA0-6E75-E8C471EAA1FB}"/>
              </a:ext>
            </a:extLst>
          </p:cNvPr>
          <p:cNvCxnSpPr>
            <a:cxnSpLocks/>
          </p:cNvCxnSpPr>
          <p:nvPr/>
        </p:nvCxnSpPr>
        <p:spPr>
          <a:xfrm flipH="1">
            <a:off x="2499343" y="6690316"/>
            <a:ext cx="18981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A6EE9FE-42F7-7ADD-7BBF-FD4C08B880B5}"/>
              </a:ext>
            </a:extLst>
          </p:cNvPr>
          <p:cNvSpPr/>
          <p:nvPr/>
        </p:nvSpPr>
        <p:spPr>
          <a:xfrm>
            <a:off x="3044841" y="6513438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return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05163802-2F1E-05F4-AB6F-7EACACDBDD54}"/>
              </a:ext>
            </a:extLst>
          </p:cNvPr>
          <p:cNvCxnSpPr>
            <a:cxnSpLocks/>
          </p:cNvCxnSpPr>
          <p:nvPr/>
        </p:nvCxnSpPr>
        <p:spPr>
          <a:xfrm flipH="1">
            <a:off x="624996" y="6826031"/>
            <a:ext cx="18981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1865207-3E71-F70C-4F76-4B20FDD92050}"/>
              </a:ext>
            </a:extLst>
          </p:cNvPr>
          <p:cNvSpPr/>
          <p:nvPr/>
        </p:nvSpPr>
        <p:spPr>
          <a:xfrm>
            <a:off x="1170494" y="6649153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1653033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DA0FCB-A548-2D40-4376-D9CE827789BE}"/>
              </a:ext>
            </a:extLst>
          </p:cNvPr>
          <p:cNvSpPr/>
          <p:nvPr/>
        </p:nvSpPr>
        <p:spPr>
          <a:xfrm>
            <a:off x="1725689" y="1093076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91DD6F-103B-817E-4632-C8938D4C6857}"/>
              </a:ext>
            </a:extLst>
          </p:cNvPr>
          <p:cNvSpPr/>
          <p:nvPr/>
        </p:nvSpPr>
        <p:spPr>
          <a:xfrm>
            <a:off x="6474372" y="1093076"/>
            <a:ext cx="2869325" cy="4803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 err="1"/>
              <a:t>DataSource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0F1EB5-7515-7059-E1F4-F2D6F0D18340}"/>
              </a:ext>
            </a:extLst>
          </p:cNvPr>
          <p:cNvSpPr/>
          <p:nvPr/>
        </p:nvSpPr>
        <p:spPr>
          <a:xfrm>
            <a:off x="3998025" y="2501461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6F0CE9E-0D58-194C-47FD-AB36F675978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52191" y="1324304"/>
            <a:ext cx="35221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0CD27F-A6BA-0647-E979-6216E981BA94}"/>
              </a:ext>
            </a:extLst>
          </p:cNvPr>
          <p:cNvSpPr/>
          <p:nvPr/>
        </p:nvSpPr>
        <p:spPr>
          <a:xfrm>
            <a:off x="4036287" y="1169275"/>
            <a:ext cx="120877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1.</a:t>
            </a:r>
            <a:r>
              <a:rPr kumimoji="1" lang="ko-KR" altLang="en-US" sz="1000" dirty="0"/>
              <a:t> </a:t>
            </a:r>
            <a:r>
              <a:rPr kumimoji="1" lang="en-US" altLang="ko-KR" sz="1000" dirty="0" err="1"/>
              <a:t>getConnection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FD73972-30C2-472A-19EB-E92EA1416EA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5224527" y="2732689"/>
            <a:ext cx="12498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E6A0B2-91D5-B88F-044E-F2EA644E885A}"/>
              </a:ext>
            </a:extLst>
          </p:cNvPr>
          <p:cNvSpPr/>
          <p:nvPr/>
        </p:nvSpPr>
        <p:spPr>
          <a:xfrm>
            <a:off x="5555515" y="2577660"/>
            <a:ext cx="60840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2.</a:t>
            </a:r>
            <a:r>
              <a:rPr kumimoji="1" lang="ko-KR" altLang="en-US" sz="1000" dirty="0"/>
              <a:t> 생성</a:t>
            </a:r>
            <a:endParaRPr kumimoji="1" lang="en-US" altLang="ko-KR" sz="1000" dirty="0"/>
          </a:p>
        </p:txBody>
      </p: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647F4A31-D988-759C-63FF-0CAA70DD01DA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2579904" y="1314567"/>
            <a:ext cx="1177157" cy="165908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280364E-39F1-5AB3-53F4-DBBB8D651A6E}"/>
              </a:ext>
            </a:extLst>
          </p:cNvPr>
          <p:cNvSpPr/>
          <p:nvPr/>
        </p:nvSpPr>
        <p:spPr>
          <a:xfrm>
            <a:off x="2051000" y="2501461"/>
            <a:ext cx="60840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3.</a:t>
            </a:r>
            <a:r>
              <a:rPr kumimoji="1" lang="ko-KR" altLang="en-US" sz="1000" dirty="0"/>
              <a:t> 사용</a:t>
            </a:r>
            <a:endParaRPr kumimoji="1" lang="en-US" altLang="ko-KR" sz="10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A826305-9D49-16D7-3D7F-215894EAC06C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 flipH="1">
            <a:off x="4585408" y="2963917"/>
            <a:ext cx="25868" cy="1786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02E85E-B0DF-7870-0FC6-A8B6D59698F0}"/>
              </a:ext>
            </a:extLst>
          </p:cNvPr>
          <p:cNvSpPr/>
          <p:nvPr/>
        </p:nvSpPr>
        <p:spPr>
          <a:xfrm>
            <a:off x="4196220" y="3612928"/>
            <a:ext cx="72287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4.</a:t>
            </a:r>
            <a:r>
              <a:rPr kumimoji="1" lang="ko-KR" altLang="en-US" sz="1000" dirty="0"/>
              <a:t> 버린다</a:t>
            </a:r>
            <a:endParaRPr kumimoji="1" lang="en-US" altLang="ko-KR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430F3D-DFC3-D9A5-8D9D-6AF113C4393E}"/>
              </a:ext>
            </a:extLst>
          </p:cNvPr>
          <p:cNvSpPr/>
          <p:nvPr/>
        </p:nvSpPr>
        <p:spPr>
          <a:xfrm>
            <a:off x="4281206" y="4750672"/>
            <a:ext cx="60840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가비지</a:t>
            </a:r>
            <a:endParaRPr kumimoji="1" lang="en-US" altLang="ko-KR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75A4A38-5CFA-893B-687C-9BFF6AE9A369}"/>
              </a:ext>
            </a:extLst>
          </p:cNvPr>
          <p:cNvSpPr/>
          <p:nvPr/>
        </p:nvSpPr>
        <p:spPr>
          <a:xfrm>
            <a:off x="6682532" y="2887717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4867FDB-7095-1070-DCBE-4188978F9A78}"/>
              </a:ext>
            </a:extLst>
          </p:cNvPr>
          <p:cNvSpPr/>
          <p:nvPr/>
        </p:nvSpPr>
        <p:spPr>
          <a:xfrm>
            <a:off x="10813984" y="1912881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E6A9AAA4-74AF-4605-1D95-1FCB79AE6695}"/>
              </a:ext>
            </a:extLst>
          </p:cNvPr>
          <p:cNvCxnSpPr>
            <a:cxnSpLocks/>
            <a:stCxn id="14" idx="2"/>
            <a:endCxn id="22" idx="1"/>
          </p:cNvCxnSpPr>
          <p:nvPr/>
        </p:nvCxnSpPr>
        <p:spPr>
          <a:xfrm rot="16200000" flipH="1">
            <a:off x="6155510" y="2591923"/>
            <a:ext cx="231228" cy="8228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AA3D33-92FA-206C-C09B-4AE9B2FD6A0A}"/>
              </a:ext>
            </a:extLst>
          </p:cNvPr>
          <p:cNvSpPr/>
          <p:nvPr/>
        </p:nvSpPr>
        <p:spPr>
          <a:xfrm>
            <a:off x="5717629" y="3071644"/>
            <a:ext cx="60840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4.</a:t>
            </a:r>
            <a:r>
              <a:rPr kumimoji="1" lang="ko-KR" altLang="en-US" sz="1000" dirty="0"/>
              <a:t> 반납</a:t>
            </a:r>
            <a:endParaRPr kumimoji="1" lang="en-US" altLang="ko-KR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3607D9-DB89-74E0-D565-E1DD2BAF8E9D}"/>
              </a:ext>
            </a:extLst>
          </p:cNvPr>
          <p:cNvSpPr/>
          <p:nvPr/>
        </p:nvSpPr>
        <p:spPr>
          <a:xfrm>
            <a:off x="10511734" y="2870634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2871177-3FBD-E652-7594-9A32069227F1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7909034" y="3101862"/>
            <a:ext cx="2602700" cy="170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E21BD42-B4D9-B86B-8FDD-FD9A562AD24A}"/>
              </a:ext>
            </a:extLst>
          </p:cNvPr>
          <p:cNvSpPr/>
          <p:nvPr/>
        </p:nvSpPr>
        <p:spPr>
          <a:xfrm>
            <a:off x="8723106" y="2949470"/>
            <a:ext cx="1124252" cy="362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기존객체리턴</a:t>
            </a:r>
            <a:endParaRPr kumimoji="1" lang="en-US" altLang="ko-KR" sz="1000" dirty="0"/>
          </a:p>
          <a:p>
            <a:pPr algn="ctr"/>
            <a:r>
              <a:rPr kumimoji="1" lang="en-US" altLang="ko-KR" sz="1000" dirty="0"/>
              <a:t>(</a:t>
            </a:r>
            <a:r>
              <a:rPr kumimoji="1" lang="ko-KR" altLang="en-US" sz="1000" dirty="0"/>
              <a:t>재사용</a:t>
            </a:r>
            <a:r>
              <a:rPr kumimoji="1" lang="en-US" altLang="ko-KR" sz="1000" dirty="0"/>
              <a:t>)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A37F64F-D8F0-16CA-30AF-2FFFA60C1C19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8324193" y="2144109"/>
            <a:ext cx="24897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4DEE7A6-C1C8-31C7-24DD-9A1ACD7C28C4}"/>
              </a:ext>
            </a:extLst>
          </p:cNvPr>
          <p:cNvSpPr/>
          <p:nvPr/>
        </p:nvSpPr>
        <p:spPr>
          <a:xfrm>
            <a:off x="8929910" y="1950982"/>
            <a:ext cx="1124252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getConnection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B670F625-AA38-58DF-E1D3-351F7BE0C636}"/>
              </a:ext>
            </a:extLst>
          </p:cNvPr>
          <p:cNvCxnSpPr>
            <a:stCxn id="23" idx="3"/>
            <a:endCxn id="28" idx="3"/>
          </p:cNvCxnSpPr>
          <p:nvPr/>
        </p:nvCxnSpPr>
        <p:spPr>
          <a:xfrm flipH="1">
            <a:off x="11738236" y="2144109"/>
            <a:ext cx="302250" cy="957753"/>
          </a:xfrm>
          <a:prstGeom prst="curvedConnector3">
            <a:avLst>
              <a:gd name="adj1" fmla="val -75633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36D149E-BB06-A8F8-DB84-6975AA147E7A}"/>
              </a:ext>
            </a:extLst>
          </p:cNvPr>
          <p:cNvSpPr/>
          <p:nvPr/>
        </p:nvSpPr>
        <p:spPr>
          <a:xfrm>
            <a:off x="12033914" y="2577660"/>
            <a:ext cx="60840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</a:t>
            </a:r>
            <a:endParaRPr kumimoji="1" lang="en-US" altLang="ko-KR" sz="1000" dirty="0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5508A182-C5AD-452C-5967-99EE9F800393}"/>
              </a:ext>
            </a:extLst>
          </p:cNvPr>
          <p:cNvCxnSpPr>
            <a:stCxn id="21" idx="3"/>
            <a:endCxn id="27" idx="2"/>
          </p:cNvCxnSpPr>
          <p:nvPr/>
        </p:nvCxnSpPr>
        <p:spPr>
          <a:xfrm flipV="1">
            <a:off x="4889610" y="3381701"/>
            <a:ext cx="1132221" cy="152400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98D8C99-51E9-ABF0-8FC0-3E65A933220D}"/>
              </a:ext>
            </a:extLst>
          </p:cNvPr>
          <p:cNvSpPr/>
          <p:nvPr/>
        </p:nvSpPr>
        <p:spPr>
          <a:xfrm>
            <a:off x="5284921" y="4121367"/>
            <a:ext cx="101418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가비지</a:t>
            </a:r>
            <a:r>
              <a:rPr kumimoji="1" lang="ko-KR" altLang="en-US" sz="1000" dirty="0"/>
              <a:t> 생성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최소화</a:t>
            </a:r>
            <a:endParaRPr kumimoji="1" lang="en-US" altLang="ko-KR" sz="1000" dirty="0"/>
          </a:p>
        </p:txBody>
      </p: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E4B925CE-020F-AC09-932F-EACAEC638AE4}"/>
              </a:ext>
            </a:extLst>
          </p:cNvPr>
          <p:cNvCxnSpPr>
            <a:cxnSpLocks/>
            <a:stCxn id="28" idx="2"/>
          </p:cNvCxnSpPr>
          <p:nvPr/>
        </p:nvCxnSpPr>
        <p:spPr>
          <a:xfrm rot="5400000">
            <a:off x="9811337" y="2598824"/>
            <a:ext cx="579383" cy="204791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55660F-BC02-C63C-77EA-C7950EAEAC60}"/>
              </a:ext>
            </a:extLst>
          </p:cNvPr>
          <p:cNvSpPr/>
          <p:nvPr/>
        </p:nvSpPr>
        <p:spPr>
          <a:xfrm>
            <a:off x="10233400" y="3622781"/>
            <a:ext cx="1390118" cy="6542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사용이 끝난 후 반납 </a:t>
            </a:r>
            <a:r>
              <a:rPr kumimoji="1" lang="en-US" altLang="ko-KR" sz="1000" dirty="0">
                <a:sym typeface="Wingdings" pitchFamily="2" charset="2"/>
              </a:rPr>
              <a:t></a:t>
            </a:r>
            <a:r>
              <a:rPr kumimoji="1" lang="ko-KR" altLang="en-US" sz="1000" dirty="0">
                <a:sym typeface="Wingdings" pitchFamily="2" charset="2"/>
              </a:rPr>
              <a:t> 재사용을 위해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5365810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4B9C57-0849-0372-1C7A-2F6B69693A13}"/>
              </a:ext>
            </a:extLst>
          </p:cNvPr>
          <p:cNvSpPr/>
          <p:nvPr/>
        </p:nvSpPr>
        <p:spPr>
          <a:xfrm>
            <a:off x="578069" y="2396359"/>
            <a:ext cx="2469931" cy="1376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Spring Framework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3063A3-5401-A81F-7745-CBA2A0EA003C}"/>
              </a:ext>
            </a:extLst>
          </p:cNvPr>
          <p:cNvSpPr/>
          <p:nvPr/>
        </p:nvSpPr>
        <p:spPr>
          <a:xfrm>
            <a:off x="4442224" y="630621"/>
            <a:ext cx="23369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Spring-context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4275FAA-8F6D-BFD8-4C03-4054D798B678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6779172" y="861849"/>
            <a:ext cx="17660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0E36DA-DC81-38A2-026F-FA19E29F2BD2}"/>
              </a:ext>
            </a:extLst>
          </p:cNvPr>
          <p:cNvSpPr/>
          <p:nvPr/>
        </p:nvSpPr>
        <p:spPr>
          <a:xfrm>
            <a:off x="8545225" y="652955"/>
            <a:ext cx="2627272" cy="4177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Spring IoC</a:t>
            </a:r>
          </a:p>
          <a:p>
            <a:pPr algn="ctr"/>
            <a:r>
              <a:rPr kumimoji="1" lang="ko-KR" altLang="en-US" sz="1000" dirty="0"/>
              <a:t>컨테이너와 관련된 라이브러리</a:t>
            </a:r>
            <a:endParaRPr kumimoji="1" lang="en-US" altLang="ko-KR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E901F5-F4CB-78C0-3AF7-68F0A3DC6356}"/>
              </a:ext>
            </a:extLst>
          </p:cNvPr>
          <p:cNvSpPr/>
          <p:nvPr/>
        </p:nvSpPr>
        <p:spPr>
          <a:xfrm>
            <a:off x="4442224" y="1933903"/>
            <a:ext cx="23369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Spring-</a:t>
            </a:r>
            <a:r>
              <a:rPr kumimoji="1" lang="en-US" altLang="ko-Kore-KR" sz="1600" dirty="0" err="1"/>
              <a:t>jdbc</a:t>
            </a:r>
            <a:endParaRPr kumimoji="1" lang="ko-Kore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F3BD5B3-A6F4-78F5-733C-B45D06862CFF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flipH="1">
            <a:off x="6779172" y="2165131"/>
            <a:ext cx="17660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2AB31A-BC66-89CC-981C-826E3FCF7356}"/>
              </a:ext>
            </a:extLst>
          </p:cNvPr>
          <p:cNvSpPr/>
          <p:nvPr/>
        </p:nvSpPr>
        <p:spPr>
          <a:xfrm>
            <a:off x="8545225" y="1956237"/>
            <a:ext cx="2627272" cy="4177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Spring JDBC</a:t>
            </a:r>
          </a:p>
          <a:p>
            <a:pPr algn="ctr"/>
            <a:r>
              <a:rPr kumimoji="1" lang="ko-KR" altLang="en-US" sz="1000"/>
              <a:t>라이브러리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2570446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FDEAEF-936B-D536-FA58-4006DB72DA87}"/>
              </a:ext>
            </a:extLst>
          </p:cNvPr>
          <p:cNvSpPr/>
          <p:nvPr/>
        </p:nvSpPr>
        <p:spPr>
          <a:xfrm>
            <a:off x="787656" y="1701312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&lt;&lt;</a:t>
            </a:r>
            <a:r>
              <a:rPr kumimoji="1" lang="en-US" altLang="ko-KR" sz="1050" dirty="0" err="1"/>
              <a:t>frontController</a:t>
            </a:r>
            <a:r>
              <a:rPr kumimoji="1" lang="en-US" altLang="ko-KR" sz="1050" dirty="0"/>
              <a:t>&gt;&gt;</a:t>
            </a:r>
            <a:endParaRPr kumimoji="1" lang="en-US" altLang="ko-Kore-KR" sz="1050" dirty="0"/>
          </a:p>
          <a:p>
            <a:pPr algn="ctr"/>
            <a:r>
              <a:rPr kumimoji="1" lang="en-US" altLang="ko-Kore-KR" sz="1600" dirty="0" err="1"/>
              <a:t>DispatcherServlet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F00367-39D3-6501-1EC3-9E491690F14C}"/>
              </a:ext>
            </a:extLst>
          </p:cNvPr>
          <p:cNvSpPr/>
          <p:nvPr/>
        </p:nvSpPr>
        <p:spPr>
          <a:xfrm>
            <a:off x="6516767" y="1701312"/>
            <a:ext cx="4365721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0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IoC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 err="1"/>
              <a:t>AnnotationConfigWebApplicationContext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319C61-6EC1-1588-250B-1356DD571D7F}"/>
              </a:ext>
            </a:extLst>
          </p:cNvPr>
          <p:cNvSpPr/>
          <p:nvPr/>
        </p:nvSpPr>
        <p:spPr>
          <a:xfrm>
            <a:off x="8965135" y="2794972"/>
            <a:ext cx="1793175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JavaConfig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&gt;&gt; </a:t>
            </a:r>
            <a:r>
              <a:rPr kumimoji="1" lang="en-US" altLang="ko-Kore-KR" sz="1600" dirty="0" err="1"/>
              <a:t>AppConfig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7D4B16-E0E0-74F1-0094-3FE6133D2B1D}"/>
              </a:ext>
            </a:extLst>
          </p:cNvPr>
          <p:cNvSpPr/>
          <p:nvPr/>
        </p:nvSpPr>
        <p:spPr>
          <a:xfrm>
            <a:off x="3629425" y="4298245"/>
            <a:ext cx="2336948" cy="1597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@Component</a:t>
            </a:r>
          </a:p>
          <a:p>
            <a:pPr algn="ctr"/>
            <a:r>
              <a:rPr kumimoji="1" lang="en-US" altLang="ko-Kore-KR" sz="1600" dirty="0"/>
              <a:t>@</a:t>
            </a:r>
            <a:r>
              <a:rPr kumimoji="1" lang="en-US" altLang="ko-Kore-KR" sz="1600" dirty="0" err="1"/>
              <a:t>Contorller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@Service</a:t>
            </a:r>
          </a:p>
          <a:p>
            <a:pPr algn="ctr"/>
            <a:r>
              <a:rPr kumimoji="1" lang="en-US" altLang="ko-Kore-KR" sz="1600" dirty="0"/>
              <a:t>@Repository</a:t>
            </a:r>
          </a:p>
          <a:p>
            <a:pPr algn="ctr"/>
            <a:r>
              <a:rPr kumimoji="1" lang="en-US" altLang="ko-Kore-KR" sz="1600" dirty="0"/>
              <a:t>…</a:t>
            </a:r>
            <a:endParaRPr kumimoji="1" lang="ko-Kore-KR" altLang="en-US" sz="16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18FF527-4CBA-67EF-7A9D-590B1ADC848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938494" y="1932540"/>
            <a:ext cx="35782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AEBAB078-413C-A212-8C63-3E289D24B5AF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8401165" y="2462230"/>
            <a:ext cx="862432" cy="26550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81AD4E1-68AD-25E7-F3D8-39C2BEC0C072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4797899" y="2163768"/>
            <a:ext cx="3901729" cy="2134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D538A7F-0ED3-DAD5-161E-C181240EDDF7}"/>
              </a:ext>
            </a:extLst>
          </p:cNvPr>
          <p:cNvSpPr/>
          <p:nvPr/>
        </p:nvSpPr>
        <p:spPr>
          <a:xfrm>
            <a:off x="6073294" y="3075978"/>
            <a:ext cx="135093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 및 관리</a:t>
            </a:r>
            <a:endParaRPr kumimoji="1" lang="en-US" altLang="ko-KR" sz="1000" dirty="0"/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DC8FCAD6-44C4-299E-CF5D-13B50B9DB733}"/>
              </a:ext>
            </a:extLst>
          </p:cNvPr>
          <p:cNvCxnSpPr>
            <a:stCxn id="4" idx="2"/>
            <a:endCxn id="7" idx="1"/>
          </p:cNvCxnSpPr>
          <p:nvPr/>
        </p:nvCxnSpPr>
        <p:spPr>
          <a:xfrm rot="16200000" flipH="1">
            <a:off x="1279594" y="2747249"/>
            <a:ext cx="2933312" cy="17663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092570-F974-9FF3-93FA-88D0DC262D59}"/>
              </a:ext>
            </a:extLst>
          </p:cNvPr>
          <p:cNvSpPr/>
          <p:nvPr/>
        </p:nvSpPr>
        <p:spPr>
          <a:xfrm>
            <a:off x="2179110" y="4942052"/>
            <a:ext cx="608404" cy="3100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8983260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33CA5C-43E5-6303-8396-353E0C0F51B0}"/>
              </a:ext>
            </a:extLst>
          </p:cNvPr>
          <p:cNvSpPr/>
          <p:nvPr/>
        </p:nvSpPr>
        <p:spPr>
          <a:xfrm>
            <a:off x="1800624" y="3197772"/>
            <a:ext cx="2336948" cy="4624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@Component</a:t>
            </a:r>
            <a:endParaRPr kumimoji="1" lang="ko-Kore-KR" altLang="en-US" sz="16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A0D0DF4-FCF1-02EA-BF67-0ADAE021FCE3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2969098" y="1554168"/>
            <a:ext cx="0" cy="1643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1F471C-F60C-60E5-0C9B-B9E1CE30B863}"/>
              </a:ext>
            </a:extLst>
          </p:cNvPr>
          <p:cNvSpPr/>
          <p:nvPr/>
        </p:nvSpPr>
        <p:spPr>
          <a:xfrm>
            <a:off x="1574860" y="2016624"/>
            <a:ext cx="2788474" cy="739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애노테이션이</a:t>
            </a:r>
            <a:r>
              <a:rPr kumimoji="1" lang="ko-KR" altLang="en-US" sz="1000" dirty="0"/>
              <a:t> 붙은 클래스에 대해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객체를 자동으로 생성한다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C0DDDA-262B-19EE-0ACB-8DDFF992E6FB}"/>
              </a:ext>
            </a:extLst>
          </p:cNvPr>
          <p:cNvSpPr/>
          <p:nvPr/>
        </p:nvSpPr>
        <p:spPr>
          <a:xfrm>
            <a:off x="786237" y="1091712"/>
            <a:ext cx="4365721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0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IoC</a:t>
            </a:r>
            <a:r>
              <a:rPr kumimoji="1" lang="ko-KR" altLang="en-US" sz="10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 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Container&gt;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 err="1"/>
              <a:t>AnnotationConfigWebApplicationContext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382270-9598-12A9-EAB8-805283B0D259}"/>
              </a:ext>
            </a:extLst>
          </p:cNvPr>
          <p:cNvSpPr/>
          <p:nvPr/>
        </p:nvSpPr>
        <p:spPr>
          <a:xfrm>
            <a:off x="3906440" y="5241594"/>
            <a:ext cx="2336948" cy="1597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@</a:t>
            </a:r>
            <a:r>
              <a:rPr kumimoji="1" lang="en-US" altLang="ko-Kore-KR" sz="1600" dirty="0" err="1"/>
              <a:t>RestController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@</a:t>
            </a:r>
            <a:r>
              <a:rPr kumimoji="1" lang="en-US" altLang="ko-Kore-KR" sz="1600" dirty="0" err="1"/>
              <a:t>Contorller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@Service</a:t>
            </a:r>
          </a:p>
          <a:p>
            <a:pPr algn="ctr"/>
            <a:r>
              <a:rPr kumimoji="1" lang="en-US" altLang="ko-Kore-KR" sz="1600" dirty="0"/>
              <a:t>@Repository</a:t>
            </a:r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66273581-DEE8-EC3D-28D6-AEBF19672D27}"/>
              </a:ext>
            </a:extLst>
          </p:cNvPr>
          <p:cNvCxnSpPr>
            <a:stCxn id="4" idx="2"/>
            <a:endCxn id="11" idx="1"/>
          </p:cNvCxnSpPr>
          <p:nvPr/>
        </p:nvCxnSpPr>
        <p:spPr>
          <a:xfrm rot="16200000" flipH="1">
            <a:off x="2247669" y="4381657"/>
            <a:ext cx="2380201" cy="93734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48EDA9-9106-1F31-D7EB-574F653EE4AF}"/>
              </a:ext>
            </a:extLst>
          </p:cNvPr>
          <p:cNvSpPr/>
          <p:nvPr/>
        </p:nvSpPr>
        <p:spPr>
          <a:xfrm>
            <a:off x="1934244" y="4063949"/>
            <a:ext cx="2069706" cy="8657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클래스를 역할에 따라 좀 더 섬세하게 제어하기 위해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만든 </a:t>
            </a:r>
            <a:r>
              <a:rPr kumimoji="1" lang="ko-KR" altLang="en-US" sz="1000" dirty="0" err="1"/>
              <a:t>애노테이션</a:t>
            </a:r>
            <a:endParaRPr kumimoji="1" lang="en-US" altLang="ko-KR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2B684F-8E5F-313D-CB47-BCABA15B5643}"/>
              </a:ext>
            </a:extLst>
          </p:cNvPr>
          <p:cNvSpPr/>
          <p:nvPr/>
        </p:nvSpPr>
        <p:spPr>
          <a:xfrm>
            <a:off x="7334819" y="1091712"/>
            <a:ext cx="4365721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0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IoC</a:t>
            </a:r>
            <a:r>
              <a:rPr kumimoji="1" lang="ko-KR" altLang="en-US" sz="10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 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Container 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 err="1"/>
              <a:t>AnnotationConfigWebApplicationContext</a:t>
            </a:r>
            <a:endParaRPr kumimoji="1" lang="ko-Kore-KR" altLang="en-US" sz="16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ACC06E2-3BF8-87D7-ABCD-9C0C495A2A76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5151958" y="1322940"/>
            <a:ext cx="21828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FF07829-CC66-D8CB-71D8-8059FE47F182}"/>
              </a:ext>
            </a:extLst>
          </p:cNvPr>
          <p:cNvSpPr/>
          <p:nvPr/>
        </p:nvSpPr>
        <p:spPr>
          <a:xfrm>
            <a:off x="7700191" y="2016624"/>
            <a:ext cx="3634975" cy="16166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ko-Kore-KR" sz="1600" dirty="0" err="1"/>
              <a:t>ServletContext</a:t>
            </a:r>
            <a:endParaRPr kumimoji="1" lang="en-US" altLang="ko-Kore-KR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ko-Kore-KR" sz="1600" dirty="0" err="1"/>
              <a:t>HttpSession</a:t>
            </a:r>
            <a:endParaRPr kumimoji="1" lang="en-US" altLang="ko-Kore-KR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ko-Kore-KR" sz="1600" dirty="0" err="1"/>
              <a:t>ServletRequest</a:t>
            </a:r>
            <a:endParaRPr kumimoji="1" lang="en-US" altLang="ko-Kore-KR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ko-Kore-KR" sz="1600" dirty="0" err="1"/>
              <a:t>ServletResponse</a:t>
            </a:r>
            <a:endParaRPr kumimoji="1" lang="en-US" altLang="ko-Kore-KR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… (</a:t>
            </a:r>
            <a:r>
              <a:rPr kumimoji="1" lang="ko-KR" altLang="en-US" sz="1600" dirty="0"/>
              <a:t>웹 관련 컴포넌트도 관리한다</a:t>
            </a:r>
            <a:r>
              <a:rPr kumimoji="1" lang="en-US" altLang="ko-KR" sz="1600" dirty="0"/>
              <a:t>.)</a:t>
            </a:r>
            <a:endParaRPr kumimoji="1" lang="ko-Kore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FB1FFE5-3568-996B-35DA-5149FE399F53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flipH="1">
            <a:off x="9517679" y="1554168"/>
            <a:ext cx="1" cy="462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십자형[C] 24">
            <a:extLst>
              <a:ext uri="{FF2B5EF4-FFF2-40B4-BE49-F238E27FC236}">
                <a16:creationId xmlns:a16="http://schemas.microsoft.com/office/drawing/2014/main" id="{53E9D974-DCE5-6B9F-B8DA-F014FF7EDFFC}"/>
              </a:ext>
            </a:extLst>
          </p:cNvPr>
          <p:cNvSpPr/>
          <p:nvPr/>
        </p:nvSpPr>
        <p:spPr>
          <a:xfrm>
            <a:off x="5860321" y="2587902"/>
            <a:ext cx="471357" cy="474133"/>
          </a:xfrm>
          <a:prstGeom prst="plus">
            <a:avLst>
              <a:gd name="adj" fmla="val 345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90646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AE35C5-0701-60E2-08FC-E7BCE1AB06C8}"/>
              </a:ext>
            </a:extLst>
          </p:cNvPr>
          <p:cNvSpPr/>
          <p:nvPr/>
        </p:nvSpPr>
        <p:spPr>
          <a:xfrm>
            <a:off x="2432451" y="2886064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&lt;&lt;Front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Controller&gt;&gt;</a:t>
            </a:r>
            <a:endParaRPr kumimoji="1" lang="en-US" altLang="ko-Kore-KR" sz="1050" dirty="0"/>
          </a:p>
          <a:p>
            <a:pPr algn="ctr"/>
            <a:r>
              <a:rPr kumimoji="1" lang="en-US" altLang="ko-Kore-KR" sz="1600" dirty="0" err="1"/>
              <a:t>DispatcherServlet</a:t>
            </a:r>
            <a:endParaRPr kumimoji="1" lang="ko-Kore-KR" altLang="en-US" sz="16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4D5FBC4-C901-3B78-000B-B64E2D28C0CA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583289" y="3117291"/>
            <a:ext cx="222391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2A1DBA-611E-E334-047C-F5895669D9B2}"/>
              </a:ext>
            </a:extLst>
          </p:cNvPr>
          <p:cNvSpPr/>
          <p:nvPr/>
        </p:nvSpPr>
        <p:spPr>
          <a:xfrm>
            <a:off x="191783" y="2962263"/>
            <a:ext cx="135093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5AADAF1-BDA9-28B3-EFFC-9D727E07344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1542720" y="3117292"/>
            <a:ext cx="8897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ECA64C-53B4-1ACD-209D-C38A85CA3665}"/>
              </a:ext>
            </a:extLst>
          </p:cNvPr>
          <p:cNvSpPr/>
          <p:nvPr/>
        </p:nvSpPr>
        <p:spPr>
          <a:xfrm>
            <a:off x="6807200" y="1946849"/>
            <a:ext cx="5068711" cy="23408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arenR"/>
            </a:pPr>
            <a:r>
              <a:rPr kumimoji="1" lang="ko-KR" altLang="en-US" sz="1400" dirty="0"/>
              <a:t>요청 </a:t>
            </a:r>
            <a:r>
              <a:rPr kumimoji="1" lang="en-US" altLang="ko-KR" sz="1400" dirty="0"/>
              <a:t>URL</a:t>
            </a:r>
            <a:r>
              <a:rPr kumimoji="1" lang="ko-KR" altLang="en-US" sz="1400" dirty="0"/>
              <a:t>을 처리할 페이지 컨트롤러의 </a:t>
            </a:r>
            <a:r>
              <a:rPr kumimoji="1" lang="ko-KR" altLang="en-US" sz="1400" dirty="0" err="1"/>
              <a:t>핸들러를</a:t>
            </a:r>
            <a:r>
              <a:rPr kumimoji="1" lang="ko-KR" altLang="en-US" sz="1400" dirty="0"/>
              <a:t> 찾는다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pPr marL="342900" indent="-342900" algn="ctr">
              <a:buFont typeface="+mj-lt"/>
              <a:buAutoNum type="arabicParenR"/>
            </a:pPr>
            <a:r>
              <a:rPr kumimoji="1" lang="ko-KR" altLang="en-US" sz="1400" dirty="0" err="1"/>
              <a:t>핸들러의</a:t>
            </a:r>
            <a:r>
              <a:rPr kumimoji="1" lang="ko-KR" altLang="en-US" sz="1400" dirty="0"/>
              <a:t> 파라미터를 알아낸다</a:t>
            </a:r>
            <a:r>
              <a:rPr kumimoji="1" lang="en-US" altLang="ko-KR" sz="1400" dirty="0"/>
              <a:t>.</a:t>
            </a:r>
          </a:p>
          <a:p>
            <a:pPr marL="342900" indent="-342900" algn="ctr">
              <a:buFont typeface="+mj-lt"/>
              <a:buAutoNum type="arabicParenR"/>
            </a:pPr>
            <a:r>
              <a:rPr kumimoji="1" lang="ko-KR" altLang="en-US" sz="1400" dirty="0" err="1"/>
              <a:t>핸들러에게</a:t>
            </a:r>
            <a:r>
              <a:rPr kumimoji="1" lang="ko-KR" altLang="en-US" sz="1400" dirty="0"/>
              <a:t> 넘겨줄 파라미터 값을 준비한다</a:t>
            </a:r>
            <a:r>
              <a:rPr kumimoji="1" lang="en-US" altLang="ko-KR" sz="1400" dirty="0"/>
              <a:t>.</a:t>
            </a:r>
          </a:p>
          <a:p>
            <a:pPr marL="342900" indent="-342900" algn="ctr">
              <a:buFont typeface="+mj-lt"/>
              <a:buAutoNum type="arabicParenR"/>
            </a:pPr>
            <a:r>
              <a:rPr kumimoji="1" lang="ko-KR" altLang="en-US" sz="1400" dirty="0"/>
              <a:t>준비한 파라미터 값을 가지고 </a:t>
            </a:r>
            <a:r>
              <a:rPr kumimoji="1" lang="ko-KR" altLang="en-US" sz="1400" dirty="0" err="1"/>
              <a:t>핸들러를</a:t>
            </a:r>
            <a:r>
              <a:rPr kumimoji="1" lang="ko-KR" altLang="en-US" sz="1400" dirty="0"/>
              <a:t> 호출한다</a:t>
            </a:r>
            <a:r>
              <a:rPr kumimoji="1" lang="en-US" altLang="ko-KR" sz="1400" dirty="0"/>
              <a:t>.</a:t>
            </a:r>
          </a:p>
          <a:p>
            <a:pPr marL="342900" indent="-342900" algn="ctr">
              <a:buFont typeface="+mj-lt"/>
              <a:buAutoNum type="arabicParenR"/>
            </a:pPr>
            <a:r>
              <a:rPr kumimoji="1" lang="ko-KR" altLang="en-US" sz="1400" dirty="0" err="1"/>
              <a:t>핸들러가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리턴한</a:t>
            </a:r>
            <a:r>
              <a:rPr kumimoji="1" lang="ko-KR" altLang="en-US" sz="1400" dirty="0"/>
              <a:t> 값을 분석한다</a:t>
            </a:r>
            <a:r>
              <a:rPr kumimoji="1" lang="en-US" altLang="ko-KR" sz="1400" dirty="0"/>
              <a:t>.</a:t>
            </a:r>
          </a:p>
          <a:p>
            <a:pPr marL="342900" indent="-342900" algn="ctr">
              <a:buFont typeface="+mj-lt"/>
              <a:buAutoNum type="arabicParenR"/>
            </a:pPr>
            <a:r>
              <a:rPr kumimoji="1" lang="en-US" altLang="ko-Kore-KR" sz="1400" dirty="0" err="1"/>
              <a:t>ServletRequest</a:t>
            </a:r>
            <a:r>
              <a:rPr kumimoji="1" lang="ko-KR" altLang="en-US" sz="1400" dirty="0"/>
              <a:t> 보관소에 </a:t>
            </a:r>
            <a:r>
              <a:rPr kumimoji="1" lang="ko-KR" altLang="en-US" sz="1400" dirty="0" err="1"/>
              <a:t>담아야할</a:t>
            </a:r>
            <a:r>
              <a:rPr kumimoji="1" lang="ko-KR" altLang="en-US" sz="1400" dirty="0"/>
              <a:t> 값은 담고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뷰 컴포넌트 </a:t>
            </a:r>
            <a:r>
              <a:rPr kumimoji="1" lang="en-US" altLang="ko-KR" sz="1400" dirty="0"/>
              <a:t>URL</a:t>
            </a:r>
            <a:r>
              <a:rPr kumimoji="1" lang="ko-KR" altLang="en-US" sz="1400" dirty="0"/>
              <a:t>은 해당 뷰 컴포넌트를 실행</a:t>
            </a:r>
            <a:endParaRPr kumimoji="1" lang="en-US" altLang="ko-KR" sz="1400" dirty="0"/>
          </a:p>
          <a:p>
            <a:pPr marL="342900" indent="-342900" algn="ctr">
              <a:buFont typeface="+mj-lt"/>
              <a:buAutoNum type="arabicParenR"/>
            </a:pPr>
            <a:r>
              <a:rPr kumimoji="1" lang="en-US" altLang="ko-Kore-KR" sz="1400" dirty="0"/>
              <a:t>Client</a:t>
            </a:r>
            <a:r>
              <a:rPr kumimoji="1" lang="ko-KR" altLang="en-US" sz="1400" dirty="0"/>
              <a:t>에게 응답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471304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DD652CA-BF83-FFDB-F21D-B7C8899B9A73}"/>
              </a:ext>
            </a:extLst>
          </p:cNvPr>
          <p:cNvSpPr/>
          <p:nvPr/>
        </p:nvSpPr>
        <p:spPr>
          <a:xfrm>
            <a:off x="1016001" y="1166550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&lt;&lt;Front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Controller&gt;&gt;</a:t>
            </a:r>
            <a:endParaRPr kumimoji="1" lang="en-US" altLang="ko-Kore-KR" sz="1050" dirty="0"/>
          </a:p>
          <a:p>
            <a:pPr algn="ctr"/>
            <a:r>
              <a:rPr kumimoji="1" lang="en-US" altLang="ko-Kore-KR" sz="1600" dirty="0" err="1"/>
              <a:t>DispatcherServlet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58C2E6-635E-83BE-00C8-C2217D6B8948}"/>
              </a:ext>
            </a:extLst>
          </p:cNvPr>
          <p:cNvSpPr/>
          <p:nvPr/>
        </p:nvSpPr>
        <p:spPr>
          <a:xfrm>
            <a:off x="4219071" y="1166550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&lt;&lt;Page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Controller&gt;&gt;</a:t>
            </a:r>
            <a:endParaRPr kumimoji="1" lang="en-US" altLang="ko-Kore-KR" sz="1050" dirty="0"/>
          </a:p>
          <a:p>
            <a:pPr algn="ctr"/>
            <a:r>
              <a:rPr kumimoji="1" lang="en-US" altLang="ko-Kore-KR" sz="1600" dirty="0" err="1"/>
              <a:t>BoardController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6AA423-BBB2-21B8-E861-32208171E1CB}"/>
              </a:ext>
            </a:extLst>
          </p:cNvPr>
          <p:cNvSpPr/>
          <p:nvPr/>
        </p:nvSpPr>
        <p:spPr>
          <a:xfrm>
            <a:off x="7609453" y="1166550"/>
            <a:ext cx="17377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9646378-B2B2-022E-2F75-0C00F4FBE915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3166839" y="1397778"/>
            <a:ext cx="10522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21917C-1221-98CC-636E-1510DCBA68B0}"/>
              </a:ext>
            </a:extLst>
          </p:cNvPr>
          <p:cNvSpPr/>
          <p:nvPr/>
        </p:nvSpPr>
        <p:spPr>
          <a:xfrm>
            <a:off x="3353547" y="1242749"/>
            <a:ext cx="67881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list()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95DBF8B-D547-19BE-26C4-AECC53FF75F9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369909" y="1397778"/>
            <a:ext cx="12395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E86476-D701-85FA-FB22-6AD45469AD5D}"/>
              </a:ext>
            </a:extLst>
          </p:cNvPr>
          <p:cNvSpPr/>
          <p:nvPr/>
        </p:nvSpPr>
        <p:spPr>
          <a:xfrm>
            <a:off x="6599103" y="1242749"/>
            <a:ext cx="67881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list()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BE1F0BE-A7D8-7BCB-7800-4F7F97827186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 flipH="1">
            <a:off x="5294489" y="1629006"/>
            <a:ext cx="1" cy="1419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A58981F-DDB9-EAEC-8B3E-E18A43025AF9}"/>
              </a:ext>
            </a:extLst>
          </p:cNvPr>
          <p:cNvSpPr/>
          <p:nvPr/>
        </p:nvSpPr>
        <p:spPr>
          <a:xfrm>
            <a:off x="4425615" y="3048384"/>
            <a:ext cx="17377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ModelAndView</a:t>
            </a:r>
            <a:endParaRPr kumimoji="1" lang="ko-Kore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889EAB0-8735-C16E-D1E9-DEFA4FFCE8C2}"/>
              </a:ext>
            </a:extLst>
          </p:cNvPr>
          <p:cNvSpPr/>
          <p:nvPr/>
        </p:nvSpPr>
        <p:spPr>
          <a:xfrm>
            <a:off x="4955082" y="1781405"/>
            <a:ext cx="67881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</a:t>
            </a:r>
            <a:endParaRPr kumimoji="1" lang="en-US" altLang="ko-KR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BCEC2A-3B3F-E2A0-BD3F-989B2A9EEB44}"/>
              </a:ext>
            </a:extLst>
          </p:cNvPr>
          <p:cNvSpPr/>
          <p:nvPr/>
        </p:nvSpPr>
        <p:spPr>
          <a:xfrm>
            <a:off x="2918558" y="1851962"/>
            <a:ext cx="1548792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ModelAndView</a:t>
            </a:r>
            <a:r>
              <a:rPr kumimoji="1" lang="en-US" altLang="ko-KR" sz="1000" dirty="0"/>
              <a:t> </a:t>
            </a:r>
            <a:r>
              <a:rPr kumimoji="1" lang="ko-KR" altLang="en-US" sz="1000" dirty="0"/>
              <a:t>리턴</a:t>
            </a:r>
            <a:endParaRPr kumimoji="1" lang="en-US" altLang="ko-KR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8570121-E4F1-D993-BC1B-AAAC73C800C6}"/>
              </a:ext>
            </a:extLst>
          </p:cNvPr>
          <p:cNvSpPr/>
          <p:nvPr/>
        </p:nvSpPr>
        <p:spPr>
          <a:xfrm>
            <a:off x="1615799" y="4252348"/>
            <a:ext cx="17377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ServletRequest</a:t>
            </a:r>
            <a:endParaRPr kumimoji="1" lang="ko-Kore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9E1E468-3EF7-DCE9-8395-85C54C791784}"/>
              </a:ext>
            </a:extLst>
          </p:cNvPr>
          <p:cNvSpPr/>
          <p:nvPr/>
        </p:nvSpPr>
        <p:spPr>
          <a:xfrm>
            <a:off x="1710277" y="3429000"/>
            <a:ext cx="1548792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데이터를 꺼낸다</a:t>
            </a:r>
            <a:r>
              <a:rPr kumimoji="1" lang="en-US" altLang="ko-KR" sz="1000" dirty="0"/>
              <a:t>.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BDC7951-0EE5-531D-1408-D13920474D8A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>
          <a:xfrm>
            <a:off x="2484673" y="3739057"/>
            <a:ext cx="0" cy="5132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534FA31F-A143-C05A-DCAE-2AFD0536D3E1}"/>
              </a:ext>
            </a:extLst>
          </p:cNvPr>
          <p:cNvCxnSpPr>
            <a:stCxn id="3" idx="2"/>
            <a:endCxn id="23" idx="1"/>
          </p:cNvCxnSpPr>
          <p:nvPr/>
        </p:nvCxnSpPr>
        <p:spPr>
          <a:xfrm rot="16200000" flipH="1">
            <a:off x="2433214" y="1287211"/>
            <a:ext cx="1650606" cy="233419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80368DA-A158-074E-2327-24CFB897D4F4}"/>
              </a:ext>
            </a:extLst>
          </p:cNvPr>
          <p:cNvSpPr/>
          <p:nvPr/>
        </p:nvSpPr>
        <p:spPr>
          <a:xfrm>
            <a:off x="2293550" y="3063672"/>
            <a:ext cx="1548792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setAttribute</a:t>
            </a:r>
            <a:r>
              <a:rPr kumimoji="1" lang="en-US" altLang="ko-KR" sz="1000" dirty="0"/>
              <a:t>()</a:t>
            </a:r>
          </a:p>
          <a:p>
            <a:pPr algn="ctr"/>
            <a:r>
              <a:rPr kumimoji="1" lang="ko-KR" altLang="en-US" sz="1000" dirty="0"/>
              <a:t>담는다</a:t>
            </a:r>
            <a:r>
              <a:rPr kumimoji="1" lang="en-US" altLang="ko-KR" sz="1000"/>
              <a:t>.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9843866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9F4EE2-F417-4D39-FF14-800CF3B522FB}"/>
              </a:ext>
            </a:extLst>
          </p:cNvPr>
          <p:cNvSpPr/>
          <p:nvPr/>
        </p:nvSpPr>
        <p:spPr>
          <a:xfrm>
            <a:off x="145197" y="1671139"/>
            <a:ext cx="17377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82CB16-4195-268C-A64B-1E737E3AC3F4}"/>
              </a:ext>
            </a:extLst>
          </p:cNvPr>
          <p:cNvSpPr/>
          <p:nvPr/>
        </p:nvSpPr>
        <p:spPr>
          <a:xfrm>
            <a:off x="3765215" y="1671139"/>
            <a:ext cx="17377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SqlSessionFactory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517177-FEFF-55A5-222A-4F28CDF975E0}"/>
              </a:ext>
            </a:extLst>
          </p:cNvPr>
          <p:cNvSpPr/>
          <p:nvPr/>
        </p:nvSpPr>
        <p:spPr>
          <a:xfrm>
            <a:off x="3765215" y="3197772"/>
            <a:ext cx="17377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SqlSession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56EA58-1EFA-CA19-21B3-3849669D2F99}"/>
              </a:ext>
            </a:extLst>
          </p:cNvPr>
          <p:cNvSpPr/>
          <p:nvPr/>
        </p:nvSpPr>
        <p:spPr>
          <a:xfrm>
            <a:off x="7675661" y="3195144"/>
            <a:ext cx="17377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JDBC API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9D9C0C-854D-D61F-188B-4B729A70FD7D}"/>
              </a:ext>
            </a:extLst>
          </p:cNvPr>
          <p:cNvSpPr/>
          <p:nvPr/>
        </p:nvSpPr>
        <p:spPr>
          <a:xfrm>
            <a:off x="3412252" y="500685"/>
            <a:ext cx="2443674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SqlSessionFactoryBuilder</a:t>
            </a:r>
            <a:endParaRPr kumimoji="1" lang="ko-Kore-KR" altLang="en-US" sz="1600" dirty="0"/>
          </a:p>
        </p:txBody>
      </p:sp>
      <p:sp>
        <p:nvSpPr>
          <p:cNvPr id="9" name="한쪽 모서리는 잘리고 다른 쪽 모서리는 둥근 사각형 8">
            <a:extLst>
              <a:ext uri="{FF2B5EF4-FFF2-40B4-BE49-F238E27FC236}">
                <a16:creationId xmlns:a16="http://schemas.microsoft.com/office/drawing/2014/main" id="{5A8671C8-30E7-2EE7-6EDB-9E6A6F84D8E9}"/>
              </a:ext>
            </a:extLst>
          </p:cNvPr>
          <p:cNvSpPr/>
          <p:nvPr/>
        </p:nvSpPr>
        <p:spPr>
          <a:xfrm>
            <a:off x="7303911" y="500685"/>
            <a:ext cx="1737748" cy="46245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설정파일</a:t>
            </a:r>
          </a:p>
        </p:txBody>
      </p:sp>
      <p:sp>
        <p:nvSpPr>
          <p:cNvPr id="10" name="한쪽 모서리는 잘리고 다른 쪽 모서리는 둥근 사각형 9">
            <a:extLst>
              <a:ext uri="{FF2B5EF4-FFF2-40B4-BE49-F238E27FC236}">
                <a16:creationId xmlns:a16="http://schemas.microsoft.com/office/drawing/2014/main" id="{725D27C7-01F1-3086-5AEB-2AF9F4A853D2}"/>
              </a:ext>
            </a:extLst>
          </p:cNvPr>
          <p:cNvSpPr/>
          <p:nvPr/>
        </p:nvSpPr>
        <p:spPr>
          <a:xfrm>
            <a:off x="3700118" y="4955633"/>
            <a:ext cx="1867941" cy="46245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SQL</a:t>
            </a:r>
          </a:p>
          <a:p>
            <a:pPr algn="ctr"/>
            <a:r>
              <a:rPr kumimoji="1" lang="en-US" altLang="ko-Kore-KR" sz="1200" dirty="0"/>
              <a:t>&lt;</a:t>
            </a:r>
            <a:r>
              <a:rPr kumimoji="1" lang="en-US" altLang="ko-Kore-KR" sz="1200" dirty="0" err="1"/>
              <a:t>BoardDaoMapper.xml</a:t>
            </a:r>
            <a:r>
              <a:rPr kumimoji="1" lang="en-US" altLang="ko-Kore-KR" sz="1200" dirty="0"/>
              <a:t>&gt;</a:t>
            </a:r>
            <a:endParaRPr kumimoji="1" lang="ko-Kore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026397F-762D-A3A2-6EB3-2DEEB235896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882945" y="1902367"/>
            <a:ext cx="18822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0A897CC-8539-130D-2D1B-D8DD6452D416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634089" y="2133595"/>
            <a:ext cx="0" cy="10641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F569A54-9372-3756-1526-0E6D99FB0926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4634089" y="963141"/>
            <a:ext cx="0" cy="7079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0326C93-6C64-0710-275D-37EFE165BB00}"/>
              </a:ext>
            </a:extLst>
          </p:cNvPr>
          <p:cNvCxnSpPr>
            <a:cxnSpLocks/>
            <a:stCxn id="6" idx="2"/>
            <a:endCxn id="10" idx="3"/>
          </p:cNvCxnSpPr>
          <p:nvPr/>
        </p:nvCxnSpPr>
        <p:spPr>
          <a:xfrm>
            <a:off x="4634089" y="3660228"/>
            <a:ext cx="0" cy="1295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D361A6D-4F6A-8D1D-BEAD-53CF938EEFC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502963" y="3426372"/>
            <a:ext cx="2172698" cy="2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B5451AF-A8D1-8F28-FE96-148D2CAE80D9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>
            <a:off x="5855926" y="731913"/>
            <a:ext cx="1447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04B962-7707-B2F6-2047-F1BC87A67FF9}"/>
              </a:ext>
            </a:extLst>
          </p:cNvPr>
          <p:cNvSpPr/>
          <p:nvPr/>
        </p:nvSpPr>
        <p:spPr>
          <a:xfrm>
            <a:off x="1977423" y="1714248"/>
            <a:ext cx="1548792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1. </a:t>
            </a:r>
            <a:r>
              <a:rPr kumimoji="1" lang="en-US" altLang="ko-KR" sz="1000" dirty="0" err="1"/>
              <a:t>openSession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AA5B272A-95BB-CF5C-E7BB-C1B37C0AEF6B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1741941" y="1405725"/>
            <a:ext cx="1295405" cy="27511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833D727-FD9E-FF7B-73D7-0C6B2F369471}"/>
              </a:ext>
            </a:extLst>
          </p:cNvPr>
          <p:cNvSpPr/>
          <p:nvPr/>
        </p:nvSpPr>
        <p:spPr>
          <a:xfrm>
            <a:off x="682023" y="3197772"/>
            <a:ext cx="664096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3.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call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258BC2-149B-9A8A-927D-E46E4F78350B}"/>
              </a:ext>
            </a:extLst>
          </p:cNvPr>
          <p:cNvSpPr/>
          <p:nvPr/>
        </p:nvSpPr>
        <p:spPr>
          <a:xfrm>
            <a:off x="4307733" y="2441022"/>
            <a:ext cx="664096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2.</a:t>
            </a:r>
            <a:r>
              <a:rPr kumimoji="1" lang="ko-KR" altLang="en-US" sz="1000" dirty="0"/>
              <a:t> 생성</a:t>
            </a:r>
            <a:endParaRPr kumimoji="1" lang="en-US" altLang="ko-KR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38251F6-76DE-134B-5CA2-674869C53B08}"/>
              </a:ext>
            </a:extLst>
          </p:cNvPr>
          <p:cNvSpPr/>
          <p:nvPr/>
        </p:nvSpPr>
        <p:spPr>
          <a:xfrm>
            <a:off x="4302040" y="4122682"/>
            <a:ext cx="664096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4.</a:t>
            </a:r>
            <a:r>
              <a:rPr kumimoji="1" lang="ko-KR" altLang="en-US" sz="1000" dirty="0"/>
              <a:t> 사용</a:t>
            </a:r>
            <a:endParaRPr kumimoji="1" lang="en-US" altLang="ko-KR" sz="1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D4F4CD9-EC02-ADA3-51F6-B5D8E9012C5E}"/>
              </a:ext>
            </a:extLst>
          </p:cNvPr>
          <p:cNvSpPr/>
          <p:nvPr/>
        </p:nvSpPr>
        <p:spPr>
          <a:xfrm>
            <a:off x="6184312" y="3271343"/>
            <a:ext cx="664096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5.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call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74257F0-3B5E-42EC-26FC-5D9F3B752757}"/>
              </a:ext>
            </a:extLst>
          </p:cNvPr>
          <p:cNvSpPr/>
          <p:nvPr/>
        </p:nvSpPr>
        <p:spPr>
          <a:xfrm>
            <a:off x="4302040" y="1122696"/>
            <a:ext cx="664096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build()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83435A3-0A66-82F6-0C52-7FF36AAAA348}"/>
              </a:ext>
            </a:extLst>
          </p:cNvPr>
          <p:cNvSpPr/>
          <p:nvPr/>
        </p:nvSpPr>
        <p:spPr>
          <a:xfrm>
            <a:off x="6184312" y="576884"/>
            <a:ext cx="664096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/>
              <a:t>참고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05965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ADD2FF5-C85C-C1AE-2AAF-2537DB71C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 err="1"/>
              <a:t>SqlSession</a:t>
            </a:r>
            <a:r>
              <a:rPr kumimoji="1" lang="ko-Kore-KR" altLang="en-US" sz="2800" b="1" dirty="0"/>
              <a:t>과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SQL Mapper</a:t>
            </a:r>
            <a:endParaRPr kumimoji="1" lang="ko-Kore-KR" altLang="en-US" sz="28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37DE34-9607-A903-2005-DA80109AA3C0}"/>
              </a:ext>
            </a:extLst>
          </p:cNvPr>
          <p:cNvSpPr/>
          <p:nvPr/>
        </p:nvSpPr>
        <p:spPr>
          <a:xfrm>
            <a:off x="471520" y="937894"/>
            <a:ext cx="3660533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SqlSession.selectList</a:t>
            </a:r>
            <a:r>
              <a:rPr kumimoji="1" lang="en-US" altLang="ko-Kore-KR" sz="1400" dirty="0"/>
              <a:t>(“</a:t>
            </a:r>
            <a:r>
              <a:rPr kumimoji="1" lang="en-US" altLang="ko-Kore-KR" sz="1400" dirty="0" err="1">
                <a:solidFill>
                  <a:schemeClr val="bg1"/>
                </a:solidFill>
              </a:rPr>
              <a:t>MemberDao</a:t>
            </a:r>
            <a:r>
              <a:rPr kumimoji="1" lang="en-US" altLang="ko-Kore-KR" sz="1400" dirty="0" err="1"/>
              <a:t>.findAll</a:t>
            </a:r>
            <a:r>
              <a:rPr kumimoji="1" lang="en-US" altLang="ko-Kore-KR" sz="1400" dirty="0"/>
              <a:t>”)</a:t>
            </a:r>
            <a:endParaRPr kumimoji="1"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2240C7-3C8B-4933-7BDD-C81CE6C9EA10}"/>
              </a:ext>
            </a:extLst>
          </p:cNvPr>
          <p:cNvSpPr/>
          <p:nvPr/>
        </p:nvSpPr>
        <p:spPr>
          <a:xfrm>
            <a:off x="6671037" y="937894"/>
            <a:ext cx="2645491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[</a:t>
            </a:r>
            <a:r>
              <a:rPr kumimoji="1" lang="en-US" altLang="ko-Kore-KR" sz="1400" dirty="0" err="1"/>
              <a:t>MemberDaoMapper.xml</a:t>
            </a:r>
            <a:r>
              <a:rPr kumimoji="1" lang="en-US" altLang="ko-Kore-KR" sz="1400" dirty="0"/>
              <a:t>]</a:t>
            </a:r>
            <a:endParaRPr kumimoji="1"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27A7D7-221E-FCFA-9C40-54C0C6EB2D96}"/>
              </a:ext>
            </a:extLst>
          </p:cNvPr>
          <p:cNvSpPr/>
          <p:nvPr/>
        </p:nvSpPr>
        <p:spPr>
          <a:xfrm>
            <a:off x="6671037" y="1644379"/>
            <a:ext cx="4569182" cy="2565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ko-Kore-KR" sz="1200" dirty="0"/>
              <a:t>&lt;mapper namespace = “</a:t>
            </a:r>
            <a:r>
              <a:rPr kumimoji="1" lang="en-US" altLang="ko-Kore-KR" sz="1200" dirty="0" err="1">
                <a:solidFill>
                  <a:srgbClr val="C43EA7"/>
                </a:solidFill>
              </a:rPr>
              <a:t>MemberDao</a:t>
            </a:r>
            <a:r>
              <a:rPr kumimoji="1" lang="en-US" altLang="ko-Kore-KR" sz="1200" dirty="0"/>
              <a:t>”&gt;</a:t>
            </a:r>
          </a:p>
          <a:p>
            <a:endParaRPr kumimoji="1" lang="en-US" altLang="ko-Kore-KR" sz="1200" dirty="0"/>
          </a:p>
          <a:p>
            <a:r>
              <a:rPr kumimoji="1" lang="en-US" altLang="ko-Kore-KR" sz="1200" dirty="0"/>
              <a:t>&lt;select id = “</a:t>
            </a:r>
            <a:r>
              <a:rPr kumimoji="1" lang="en-US" altLang="ko-Kore-KR" sz="1200" dirty="0" err="1">
                <a:solidFill>
                  <a:srgbClr val="00B0F0"/>
                </a:solidFill>
              </a:rPr>
              <a:t>findAll</a:t>
            </a:r>
            <a:r>
              <a:rPr kumimoji="1" lang="en-US" altLang="ko-Kore-KR" sz="1200" dirty="0"/>
              <a:t>”</a:t>
            </a:r>
          </a:p>
          <a:p>
            <a:r>
              <a:rPr kumimoji="1" lang="en-US" altLang="ko-Kore-KR" sz="1200" dirty="0"/>
              <a:t>	</a:t>
            </a:r>
            <a:r>
              <a:rPr kumimoji="1" lang="en-US" altLang="ko-Kore-KR" sz="1200" dirty="0" err="1"/>
              <a:t>resultType</a:t>
            </a:r>
            <a:r>
              <a:rPr kumimoji="1" lang="en-US" altLang="ko-Kore-KR" sz="1200" dirty="0"/>
              <a:t>=“</a:t>
            </a:r>
            <a:r>
              <a:rPr kumimoji="1" lang="en-US" altLang="ko-Kore-KR" sz="1200" dirty="0" err="1"/>
              <a:t>com.bitcamp.board.domain.Member</a:t>
            </a:r>
            <a:r>
              <a:rPr kumimoji="1" lang="en-US" altLang="ko-Kore-KR" sz="1200" dirty="0"/>
              <a:t>”&gt;</a:t>
            </a:r>
          </a:p>
          <a:p>
            <a:r>
              <a:rPr kumimoji="1" lang="en-US" altLang="ko-Kore-KR" sz="1200" dirty="0"/>
              <a:t>    select</a:t>
            </a:r>
          </a:p>
          <a:p>
            <a:r>
              <a:rPr kumimoji="1" lang="en-US" altLang="ko-Kore-KR" sz="1200" dirty="0"/>
              <a:t>          </a:t>
            </a:r>
            <a:r>
              <a:rPr kumimoji="1" lang="en-US" altLang="ko-Kore-KR" sz="1200" dirty="0" err="1"/>
              <a:t>mno</a:t>
            </a:r>
            <a:r>
              <a:rPr kumimoji="1" lang="en-US" altLang="ko-Kore-KR" sz="1200" dirty="0"/>
              <a:t> no,</a:t>
            </a: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r>
              <a:rPr kumimoji="1" lang="ko-KR" altLang="en-US" sz="1200" dirty="0"/>
              <a:t>          </a:t>
            </a:r>
            <a:r>
              <a:rPr kumimoji="1" lang="en-US" altLang="ko-Kore-KR" sz="1200" dirty="0"/>
              <a:t>name,</a:t>
            </a:r>
          </a:p>
          <a:p>
            <a:r>
              <a:rPr kumimoji="1" lang="en-US" altLang="ko-Kore-KR" sz="1200" dirty="0"/>
              <a:t>          email</a:t>
            </a:r>
          </a:p>
          <a:p>
            <a:r>
              <a:rPr kumimoji="1" lang="en-US" altLang="ko-Kore-KR" sz="1200" dirty="0"/>
              <a:t>   from</a:t>
            </a:r>
          </a:p>
          <a:p>
            <a:r>
              <a:rPr kumimoji="1" lang="en-US" altLang="ko-Kore-KR" sz="1200" dirty="0"/>
              <a:t>         </a:t>
            </a:r>
            <a:r>
              <a:rPr kumimoji="1" lang="en-US" altLang="ko-Kore-KR" sz="1200" dirty="0" err="1"/>
              <a:t>app_member</a:t>
            </a:r>
            <a:endParaRPr kumimoji="1" lang="en-US" altLang="ko-Kore-KR" sz="1200" dirty="0"/>
          </a:p>
          <a:p>
            <a:r>
              <a:rPr kumimoji="1" lang="en-US" altLang="ko-Kore-KR" sz="1200" dirty="0"/>
              <a:t>   order by</a:t>
            </a:r>
          </a:p>
          <a:p>
            <a:r>
              <a:rPr kumimoji="1" lang="en-US" altLang="ko-Kore-KR" sz="1200" dirty="0"/>
              <a:t>          name</a:t>
            </a:r>
          </a:p>
          <a:p>
            <a:r>
              <a:rPr kumimoji="1" lang="en-US" altLang="ko-Kore-KR" sz="1200" dirty="0"/>
              <a:t>&lt;/select&gt;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F22D82-D2D1-D63D-8B77-D8FC1DF14742}"/>
              </a:ext>
            </a:extLst>
          </p:cNvPr>
          <p:cNvSpPr/>
          <p:nvPr/>
        </p:nvSpPr>
        <p:spPr>
          <a:xfrm>
            <a:off x="2301787" y="937894"/>
            <a:ext cx="940178" cy="462456"/>
          </a:xfrm>
          <a:prstGeom prst="rect">
            <a:avLst/>
          </a:prstGeom>
          <a:noFill/>
          <a:ln w="31750">
            <a:solidFill>
              <a:srgbClr val="C43EA7">
                <a:alpha val="66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rgbClr val="C43EA7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899A25-630A-4B46-1EBF-A6D437307E3F}"/>
              </a:ext>
            </a:extLst>
          </p:cNvPr>
          <p:cNvSpPr/>
          <p:nvPr/>
        </p:nvSpPr>
        <p:spPr>
          <a:xfrm>
            <a:off x="8157713" y="1523502"/>
            <a:ext cx="1086928" cy="462456"/>
          </a:xfrm>
          <a:prstGeom prst="rect">
            <a:avLst/>
          </a:prstGeom>
          <a:noFill/>
          <a:ln w="41275">
            <a:solidFill>
              <a:srgbClr val="C43EA7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rgbClr val="C43EA7"/>
              </a:solidFill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7DF06A07-B070-6008-CEF1-3CBEF4C5894E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rot="16200000" flipH="1">
            <a:off x="5287604" y="-1115379"/>
            <a:ext cx="354380" cy="5385837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097390-1731-A620-2304-66FEDFA45D14}"/>
              </a:ext>
            </a:extLst>
          </p:cNvPr>
          <p:cNvSpPr/>
          <p:nvPr/>
        </p:nvSpPr>
        <p:spPr>
          <a:xfrm>
            <a:off x="3287957" y="937894"/>
            <a:ext cx="523366" cy="462456"/>
          </a:xfrm>
          <a:prstGeom prst="rect">
            <a:avLst/>
          </a:prstGeom>
          <a:noFill/>
          <a:ln w="31750">
            <a:solidFill>
              <a:schemeClr val="accent5">
                <a:alpha val="66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rgbClr val="C43EA7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E61DC-EDDA-EF48-75C0-FDD39E700A3B}"/>
              </a:ext>
            </a:extLst>
          </p:cNvPr>
          <p:cNvSpPr/>
          <p:nvPr/>
        </p:nvSpPr>
        <p:spPr>
          <a:xfrm>
            <a:off x="7543495" y="1985958"/>
            <a:ext cx="455196" cy="295030"/>
          </a:xfrm>
          <a:prstGeom prst="rect">
            <a:avLst/>
          </a:prstGeom>
          <a:noFill/>
          <a:ln w="41275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rgbClr val="C43EA7"/>
              </a:solidFill>
            </a:endParaRP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7958A02-188A-B29F-C497-AD7B1FB1F421}"/>
              </a:ext>
            </a:extLst>
          </p:cNvPr>
          <p:cNvCxnSpPr>
            <a:cxnSpLocks/>
            <a:stCxn id="17" idx="2"/>
            <a:endCxn id="18" idx="1"/>
          </p:cNvCxnSpPr>
          <p:nvPr/>
        </p:nvCxnSpPr>
        <p:spPr>
          <a:xfrm rot="16200000" flipH="1">
            <a:off x="5180006" y="-230017"/>
            <a:ext cx="733123" cy="3993855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CB8ECA8-AFE2-C585-D571-D5D08EB9D961}"/>
              </a:ext>
            </a:extLst>
          </p:cNvPr>
          <p:cNvCxnSpPr>
            <a:cxnSpLocks/>
            <a:stCxn id="5" idx="2"/>
            <a:endCxn id="27" idx="0"/>
          </p:cNvCxnSpPr>
          <p:nvPr/>
        </p:nvCxnSpPr>
        <p:spPr>
          <a:xfrm flipH="1">
            <a:off x="2291407" y="1400350"/>
            <a:ext cx="10380" cy="1776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7CBA85F-EEF0-C5D8-7FC0-92B87EA67964}"/>
              </a:ext>
            </a:extLst>
          </p:cNvPr>
          <p:cNvSpPr/>
          <p:nvPr/>
        </p:nvSpPr>
        <p:spPr>
          <a:xfrm>
            <a:off x="1794287" y="2155633"/>
            <a:ext cx="99424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return</a:t>
            </a:r>
          </a:p>
          <a:p>
            <a:pPr algn="ctr"/>
            <a:r>
              <a:rPr kumimoji="1" lang="en-US" altLang="ko-KR" sz="1000" dirty="0"/>
              <a:t>List&lt;Member&gt;</a:t>
            </a:r>
          </a:p>
        </p:txBody>
      </p:sp>
      <p:sp>
        <p:nvSpPr>
          <p:cNvPr id="27" name="다중 문서 26">
            <a:extLst>
              <a:ext uri="{FF2B5EF4-FFF2-40B4-BE49-F238E27FC236}">
                <a16:creationId xmlns:a16="http://schemas.microsoft.com/office/drawing/2014/main" id="{9E22204C-12AF-B61B-659D-D19359BC39C9}"/>
              </a:ext>
            </a:extLst>
          </p:cNvPr>
          <p:cNvSpPr/>
          <p:nvPr/>
        </p:nvSpPr>
        <p:spPr>
          <a:xfrm>
            <a:off x="1487055" y="3176651"/>
            <a:ext cx="1414130" cy="180109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AFC770-44DC-9A33-F26A-B42744A4278E}"/>
              </a:ext>
            </a:extLst>
          </p:cNvPr>
          <p:cNvSpPr/>
          <p:nvPr/>
        </p:nvSpPr>
        <p:spPr>
          <a:xfrm>
            <a:off x="363878" y="4054662"/>
            <a:ext cx="96615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List&lt;Member&gt;</a:t>
            </a:r>
          </a:p>
        </p:txBody>
      </p:sp>
      <p:graphicFrame>
        <p:nvGraphicFramePr>
          <p:cNvPr id="32" name="표 32">
            <a:extLst>
              <a:ext uri="{FF2B5EF4-FFF2-40B4-BE49-F238E27FC236}">
                <a16:creationId xmlns:a16="http://schemas.microsoft.com/office/drawing/2014/main" id="{7E0BB619-6903-75B9-F134-B7CB59E53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334639"/>
              </p:ext>
            </p:extLst>
          </p:nvPr>
        </p:nvGraphicFramePr>
        <p:xfrm>
          <a:off x="3189093" y="3241169"/>
          <a:ext cx="290690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969">
                  <a:extLst>
                    <a:ext uri="{9D8B030D-6E8A-4147-A177-3AD203B41FA5}">
                      <a16:colId xmlns:a16="http://schemas.microsoft.com/office/drawing/2014/main" val="2224409722"/>
                    </a:ext>
                  </a:extLst>
                </a:gridCol>
                <a:gridCol w="968969">
                  <a:extLst>
                    <a:ext uri="{9D8B030D-6E8A-4147-A177-3AD203B41FA5}">
                      <a16:colId xmlns:a16="http://schemas.microsoft.com/office/drawing/2014/main" val="3599797059"/>
                    </a:ext>
                  </a:extLst>
                </a:gridCol>
                <a:gridCol w="968969">
                  <a:extLst>
                    <a:ext uri="{9D8B030D-6E8A-4147-A177-3AD203B41FA5}">
                      <a16:colId xmlns:a16="http://schemas.microsoft.com/office/drawing/2014/main" val="609029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no(</a:t>
                      </a:r>
                      <a:r>
                        <a:rPr lang="en-US" altLang="ko-Kore-KR" sz="1100" dirty="0" err="1"/>
                        <a:t>mno</a:t>
                      </a:r>
                      <a:r>
                        <a:rPr lang="en-US" altLang="ko-Kore-KR" sz="1100" dirty="0"/>
                        <a:t>)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name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email</a:t>
                      </a:r>
                      <a:endParaRPr lang="ko-Kore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51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100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a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a@test.com</a:t>
                      </a:r>
                      <a:endParaRPr lang="ko-Kore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03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200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b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b@test.com</a:t>
                      </a:r>
                      <a:endParaRPr lang="ko-Kore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601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300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c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c@test.com</a:t>
                      </a:r>
                      <a:endParaRPr lang="ko-Kore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041860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CB5C4FF9-11AA-5ECD-95A5-7A580FEA7E85}"/>
              </a:ext>
            </a:extLst>
          </p:cNvPr>
          <p:cNvSpPr/>
          <p:nvPr/>
        </p:nvSpPr>
        <p:spPr>
          <a:xfrm>
            <a:off x="3168702" y="3632027"/>
            <a:ext cx="2906906" cy="354381"/>
          </a:xfrm>
          <a:prstGeom prst="rect">
            <a:avLst/>
          </a:prstGeom>
          <a:noFill/>
          <a:ln w="41275">
            <a:solidFill>
              <a:srgbClr val="C43EA7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rgbClr val="C43EA7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182EA57-96A6-D7E8-026F-6A2EF312B60C}"/>
              </a:ext>
            </a:extLst>
          </p:cNvPr>
          <p:cNvSpPr/>
          <p:nvPr/>
        </p:nvSpPr>
        <p:spPr>
          <a:xfrm>
            <a:off x="1539588" y="3887611"/>
            <a:ext cx="107446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/>
              <a:t>1</a:t>
            </a:r>
            <a:r>
              <a:rPr kumimoji="1" lang="ko-KR" altLang="en-US" sz="800" dirty="0"/>
              <a:t>개의 </a:t>
            </a:r>
            <a:r>
              <a:rPr kumimoji="1" lang="en-US" altLang="ko-KR" sz="800" dirty="0"/>
              <a:t>Member </a:t>
            </a:r>
            <a:r>
              <a:rPr kumimoji="1" lang="ko-KR" altLang="en-US" sz="800" dirty="0"/>
              <a:t>인스턴스 컬럼</a:t>
            </a:r>
            <a:endParaRPr kumimoji="1" lang="en-US" altLang="ko-KR" sz="8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4CFE7CB-223B-221A-4244-19D1333302E2}"/>
              </a:ext>
            </a:extLst>
          </p:cNvPr>
          <p:cNvCxnSpPr>
            <a:endCxn id="34" idx="3"/>
          </p:cNvCxnSpPr>
          <p:nvPr/>
        </p:nvCxnSpPr>
        <p:spPr>
          <a:xfrm flipH="1">
            <a:off x="2614056" y="3823855"/>
            <a:ext cx="575037" cy="21878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9D8B547-FD9C-CDAE-93BA-8B6B4D69B54A}"/>
              </a:ext>
            </a:extLst>
          </p:cNvPr>
          <p:cNvSpPr/>
          <p:nvPr/>
        </p:nvSpPr>
        <p:spPr>
          <a:xfrm>
            <a:off x="1535453" y="4277990"/>
            <a:ext cx="1074468" cy="771345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 err="1"/>
              <a:t>setNo</a:t>
            </a:r>
            <a:r>
              <a:rPr kumimoji="1" lang="en-US" altLang="ko-KR" sz="800" dirty="0"/>
              <a:t>() </a:t>
            </a:r>
            <a:r>
              <a:rPr kumimoji="1" lang="en-US" altLang="ko-KR" sz="800" dirty="0">
                <a:sym typeface="Wingdings" pitchFamily="2" charset="2"/>
              </a:rPr>
              <a:t> no</a:t>
            </a:r>
          </a:p>
          <a:p>
            <a:pPr algn="ctr"/>
            <a:r>
              <a:rPr kumimoji="1" lang="en-US" altLang="ko-KR" sz="800" dirty="0" err="1">
                <a:sym typeface="Wingdings" pitchFamily="2" charset="2"/>
              </a:rPr>
              <a:t>setName</a:t>
            </a:r>
            <a:r>
              <a:rPr kumimoji="1" lang="en-US" altLang="ko-KR" sz="800" dirty="0">
                <a:sym typeface="Wingdings" pitchFamily="2" charset="2"/>
              </a:rPr>
              <a:t>()  name</a:t>
            </a:r>
          </a:p>
          <a:p>
            <a:pPr algn="ctr"/>
            <a:r>
              <a:rPr kumimoji="1" lang="en-US" altLang="ko-KR" sz="800" dirty="0" err="1">
                <a:sym typeface="Wingdings" pitchFamily="2" charset="2"/>
              </a:rPr>
              <a:t>setEmail</a:t>
            </a:r>
            <a:r>
              <a:rPr kumimoji="1" lang="en-US" altLang="ko-KR" sz="800" dirty="0">
                <a:sym typeface="Wingdings" pitchFamily="2" charset="2"/>
              </a:rPr>
              <a:t>()  email</a:t>
            </a:r>
          </a:p>
          <a:p>
            <a:pPr algn="ctr"/>
            <a:r>
              <a:rPr kumimoji="1" lang="en-US" altLang="ko-KR" sz="800" dirty="0" err="1">
                <a:sym typeface="Wingdings" pitchFamily="2" charset="2"/>
              </a:rPr>
              <a:t>setMno</a:t>
            </a:r>
            <a:r>
              <a:rPr kumimoji="1" lang="en-US" altLang="ko-KR" sz="800" dirty="0">
                <a:sym typeface="Wingdings" pitchFamily="2" charset="2"/>
              </a:rPr>
              <a:t>()  </a:t>
            </a:r>
            <a:r>
              <a:rPr kumimoji="1" lang="en-US" altLang="ko-KR" sz="800" dirty="0" err="1">
                <a:sym typeface="Wingdings" pitchFamily="2" charset="2"/>
              </a:rPr>
              <a:t>mno</a:t>
            </a:r>
            <a:endParaRPr kumimoji="1" lang="en-US" altLang="ko-KR" sz="8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6BD836F-63A4-7F1C-3C3B-28B022ACD612}"/>
              </a:ext>
            </a:extLst>
          </p:cNvPr>
          <p:cNvSpPr/>
          <p:nvPr/>
        </p:nvSpPr>
        <p:spPr>
          <a:xfrm>
            <a:off x="8909446" y="2668043"/>
            <a:ext cx="1662275" cy="148336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(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컬럼에 별명을 부여하는 이유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: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컬럼 이름에 해당하는 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setter(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프로퍼티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)</a:t>
            </a:r>
            <a:r>
              <a:rPr kumimoji="1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를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 호출하기 때문 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  <a:sym typeface="Wingdings" pitchFamily="2" charset="2"/>
              </a:rPr>
              <a:t>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  <a:sym typeface="Wingdings" pitchFamily="2" charset="2"/>
              </a:rPr>
              <a:t> 컬럼 이름에 해당하는 프로퍼티에 값을 담기 때문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  <a:sym typeface="Wingdings" pitchFamily="2" charset="2"/>
              </a:rPr>
              <a:t>)</a:t>
            </a:r>
            <a:endParaRPr kumimoji="1" lang="en-US" altLang="ko-Kore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E94A1DF-A8D4-71BD-9A0E-275B4D57332E}"/>
              </a:ext>
            </a:extLst>
          </p:cNvPr>
          <p:cNvSpPr/>
          <p:nvPr/>
        </p:nvSpPr>
        <p:spPr>
          <a:xfrm>
            <a:off x="7394785" y="2539805"/>
            <a:ext cx="263638" cy="295030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rgbClr val="C43EA7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1AB29BA-2CE1-C2AD-BFD0-2BC99910E24D}"/>
              </a:ext>
            </a:extLst>
          </p:cNvPr>
          <p:cNvCxnSpPr>
            <a:cxnSpLocks/>
            <a:stCxn id="38" idx="1"/>
            <a:endCxn id="39" idx="3"/>
          </p:cNvCxnSpPr>
          <p:nvPr/>
        </p:nvCxnSpPr>
        <p:spPr>
          <a:xfrm flipH="1" flipV="1">
            <a:off x="7658423" y="2687320"/>
            <a:ext cx="1251023" cy="72240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844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ADD2FF5-C85C-C1AE-2AAF-2537DB71C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 err="1"/>
              <a:t>SqlSession</a:t>
            </a:r>
            <a:r>
              <a:rPr kumimoji="1" lang="ko-Kore-KR" altLang="en-US" sz="2800" b="1" dirty="0"/>
              <a:t>과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SQL Mapper</a:t>
            </a:r>
            <a:endParaRPr kumimoji="1" lang="ko-Kore-KR" altLang="en-US" sz="28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37DE34-9607-A903-2005-DA80109AA3C0}"/>
              </a:ext>
            </a:extLst>
          </p:cNvPr>
          <p:cNvSpPr/>
          <p:nvPr/>
        </p:nvSpPr>
        <p:spPr>
          <a:xfrm>
            <a:off x="-34556" y="1963023"/>
            <a:ext cx="5555461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SqlSession.selectOne</a:t>
            </a:r>
            <a:r>
              <a:rPr kumimoji="1" lang="en-US" altLang="ko-Kore-KR" sz="1400" dirty="0"/>
              <a:t>(“</a:t>
            </a:r>
            <a:r>
              <a:rPr kumimoji="1" lang="en-US" altLang="ko-Kore-KR" sz="1400" dirty="0" err="1">
                <a:solidFill>
                  <a:schemeClr val="bg1"/>
                </a:solidFill>
              </a:rPr>
              <a:t>MemberDao</a:t>
            </a:r>
            <a:r>
              <a:rPr kumimoji="1" lang="en-US" altLang="ko-Kore-KR" sz="1400" dirty="0" err="1"/>
              <a:t>.findByEmailPassword</a:t>
            </a:r>
            <a:r>
              <a:rPr kumimoji="1" lang="en-US" altLang="ko-Kore-KR" sz="1400" dirty="0"/>
              <a:t>, </a:t>
            </a:r>
            <a:r>
              <a:rPr kumimoji="1" lang="en-US" altLang="ko-Kore-KR" sz="1400" dirty="0" err="1"/>
              <a:t>paramMap</a:t>
            </a:r>
            <a:r>
              <a:rPr kumimoji="1" lang="en-US" altLang="ko-Kore-KR" sz="1400" dirty="0"/>
              <a:t>”)</a:t>
            </a:r>
            <a:endParaRPr kumimoji="1" lang="ko-Kore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2240C7-3C8B-4933-7BDD-C81CE6C9EA10}"/>
              </a:ext>
            </a:extLst>
          </p:cNvPr>
          <p:cNvSpPr/>
          <p:nvPr/>
        </p:nvSpPr>
        <p:spPr>
          <a:xfrm>
            <a:off x="7485191" y="711052"/>
            <a:ext cx="2645491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[</a:t>
            </a:r>
            <a:r>
              <a:rPr kumimoji="1" lang="en-US" altLang="ko-Kore-KR" sz="1400" dirty="0" err="1"/>
              <a:t>MemberDaoMapper.xml</a:t>
            </a:r>
            <a:r>
              <a:rPr kumimoji="1" lang="en-US" altLang="ko-Kore-KR" sz="1400" dirty="0"/>
              <a:t>]</a:t>
            </a:r>
            <a:endParaRPr kumimoji="1"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27A7D7-221E-FCFA-9C40-54C0C6EB2D96}"/>
              </a:ext>
            </a:extLst>
          </p:cNvPr>
          <p:cNvSpPr/>
          <p:nvPr/>
        </p:nvSpPr>
        <p:spPr>
          <a:xfrm>
            <a:off x="7485191" y="2504465"/>
            <a:ext cx="4569182" cy="3301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ko-Kore-KR" sz="1200" dirty="0"/>
              <a:t>&lt;mapper namespace = “</a:t>
            </a:r>
            <a:r>
              <a:rPr kumimoji="1" lang="en-US" altLang="ko-Kore-KR" sz="1200" dirty="0" err="1">
                <a:solidFill>
                  <a:srgbClr val="C43EA7"/>
                </a:solidFill>
              </a:rPr>
              <a:t>MemberDao</a:t>
            </a:r>
            <a:r>
              <a:rPr kumimoji="1" lang="en-US" altLang="ko-Kore-KR" sz="1200" dirty="0"/>
              <a:t>”&gt;</a:t>
            </a:r>
          </a:p>
          <a:p>
            <a:endParaRPr kumimoji="1" lang="en-US" altLang="ko-Kore-KR" sz="1200" dirty="0"/>
          </a:p>
          <a:p>
            <a:r>
              <a:rPr kumimoji="1" lang="en-US" altLang="ko-Kore-KR" sz="1200" dirty="0"/>
              <a:t>&lt;select id = “</a:t>
            </a:r>
            <a:r>
              <a:rPr kumimoji="1" lang="en-US" altLang="ko-Kore-KR" sz="1200" dirty="0" err="1">
                <a:solidFill>
                  <a:srgbClr val="00B0F0"/>
                </a:solidFill>
              </a:rPr>
              <a:t>findByEmailPassword</a:t>
            </a:r>
            <a:r>
              <a:rPr kumimoji="1" lang="en-US" altLang="ko-Kore-KR" sz="1200" dirty="0"/>
              <a:t>”</a:t>
            </a:r>
          </a:p>
          <a:p>
            <a:r>
              <a:rPr kumimoji="1" lang="en-US" altLang="ko-Kore-KR" sz="1200" dirty="0"/>
              <a:t>	</a:t>
            </a:r>
            <a:r>
              <a:rPr kumimoji="1" lang="en-US" altLang="ko-Kore-KR" sz="1200" dirty="0" err="1"/>
              <a:t>resultType</a:t>
            </a:r>
            <a:r>
              <a:rPr kumimoji="1" lang="en-US" altLang="ko-Kore-KR" sz="1200" dirty="0"/>
              <a:t>=“</a:t>
            </a:r>
            <a:r>
              <a:rPr kumimoji="1" lang="en-US" altLang="ko-Kore-KR" sz="1200" dirty="0" err="1"/>
              <a:t>com.bitcamp.board.domain.Member</a:t>
            </a:r>
            <a:r>
              <a:rPr kumimoji="1" lang="en-US" altLang="ko-Kore-KR" sz="1200" dirty="0"/>
              <a:t>”&gt;</a:t>
            </a:r>
          </a:p>
          <a:p>
            <a:r>
              <a:rPr kumimoji="1" lang="en-US" altLang="ko-Kore-KR" sz="1200" dirty="0"/>
              <a:t>    select</a:t>
            </a:r>
          </a:p>
          <a:p>
            <a:r>
              <a:rPr kumimoji="1" lang="en-US" altLang="ko-Kore-KR" sz="1200" dirty="0"/>
              <a:t>          </a:t>
            </a:r>
            <a:r>
              <a:rPr kumimoji="1" lang="en-US" altLang="ko-Kore-KR" sz="1200" dirty="0" err="1"/>
              <a:t>mno</a:t>
            </a:r>
            <a:r>
              <a:rPr kumimoji="1" lang="en-US" altLang="ko-Kore-KR" sz="1200" dirty="0"/>
              <a:t> no,</a:t>
            </a: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r>
              <a:rPr kumimoji="1" lang="ko-KR" altLang="en-US" sz="1200" dirty="0"/>
              <a:t>          </a:t>
            </a:r>
            <a:r>
              <a:rPr kumimoji="1" lang="en-US" altLang="ko-Kore-KR" sz="1200" dirty="0"/>
              <a:t>name,</a:t>
            </a:r>
          </a:p>
          <a:p>
            <a:r>
              <a:rPr kumimoji="1" lang="en-US" altLang="ko-Kore-KR" sz="1200" dirty="0"/>
              <a:t>          email,</a:t>
            </a:r>
          </a:p>
          <a:p>
            <a:r>
              <a:rPr kumimoji="1" lang="en-US" altLang="ko-Kore-KR" sz="1200" dirty="0"/>
              <a:t>          </a:t>
            </a:r>
            <a:r>
              <a:rPr kumimoji="1" lang="en-US" altLang="ko-Kore-KR" sz="1200" dirty="0" err="1"/>
              <a:t>cdt</a:t>
            </a:r>
            <a:r>
              <a:rPr kumimoji="1" lang="en-US" altLang="ko-Kore-KR" sz="1200" dirty="0"/>
              <a:t> </a:t>
            </a:r>
            <a:r>
              <a:rPr kumimoji="1" lang="en-US" altLang="ko-Kore-KR" sz="1200" dirty="0" err="1"/>
              <a:t>createdDate</a:t>
            </a:r>
            <a:endParaRPr kumimoji="1" lang="en-US" altLang="ko-Kore-KR" sz="1200" dirty="0"/>
          </a:p>
          <a:p>
            <a:r>
              <a:rPr kumimoji="1" lang="en-US" altLang="ko-Kore-KR" sz="1200" dirty="0"/>
              <a:t>   from</a:t>
            </a:r>
          </a:p>
          <a:p>
            <a:r>
              <a:rPr kumimoji="1" lang="en-US" altLang="ko-Kore-KR" sz="1200" dirty="0"/>
              <a:t>         </a:t>
            </a:r>
            <a:r>
              <a:rPr kumimoji="1" lang="en-US" altLang="ko-Kore-KR" sz="1200" dirty="0" err="1"/>
              <a:t>app_member</a:t>
            </a:r>
            <a:endParaRPr kumimoji="1" lang="en-US" altLang="ko-Kore-KR" sz="1200" dirty="0"/>
          </a:p>
          <a:p>
            <a:r>
              <a:rPr kumimoji="1" lang="en-US" altLang="ko-Kore-KR" sz="1200" dirty="0"/>
              <a:t>   order by</a:t>
            </a:r>
          </a:p>
          <a:p>
            <a:r>
              <a:rPr kumimoji="1" lang="en-US" altLang="ko-Kore-KR" sz="1200" dirty="0"/>
              <a:t>          name</a:t>
            </a:r>
          </a:p>
          <a:p>
            <a:r>
              <a:rPr kumimoji="1" lang="en-US" altLang="ko-Kore-KR" sz="1200" dirty="0"/>
              <a:t>   where</a:t>
            </a:r>
          </a:p>
          <a:p>
            <a:r>
              <a:rPr kumimoji="1" lang="en-US" altLang="ko-Kore-KR" sz="1200" dirty="0"/>
              <a:t>          email = #{email} and </a:t>
            </a:r>
          </a:p>
          <a:p>
            <a:pPr marL="228600" indent="-228600">
              <a:buFont typeface="+mj-lt"/>
              <a:buAutoNum type="alphaLcPeriod"/>
            </a:pPr>
            <a:r>
              <a:rPr kumimoji="1" lang="en-US" altLang="ko-Kore-KR" sz="1200" dirty="0"/>
              <a:t>(</a:t>
            </a:r>
            <a:r>
              <a:rPr kumimoji="1" lang="en-US" altLang="ko-Kore-KR" sz="1200" dirty="0" err="1"/>
              <a:t>paramMap.get</a:t>
            </a:r>
            <a:r>
              <a:rPr kumimoji="1" lang="en-US" altLang="ko-Kore-KR" sz="1200" dirty="0"/>
              <a:t>(“email), in-parameter</a:t>
            </a:r>
          </a:p>
          <a:p>
            <a:r>
              <a:rPr kumimoji="1" lang="en-US" altLang="ko-Kore-KR" sz="1200" dirty="0"/>
              <a:t>          </a:t>
            </a:r>
            <a:r>
              <a:rPr kumimoji="1" lang="en-US" altLang="ko-Kore-KR" sz="1200" dirty="0" err="1"/>
              <a:t>pwd</a:t>
            </a:r>
            <a:r>
              <a:rPr kumimoji="1" lang="en-US" altLang="ko-Kore-KR" sz="1200" dirty="0"/>
              <a:t> = sha2(#{password}, 256)</a:t>
            </a:r>
          </a:p>
          <a:p>
            <a:r>
              <a:rPr kumimoji="1" lang="en-US" altLang="ko-Kore-KR" sz="1200" dirty="0"/>
              <a:t>&lt;/select&gt;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F22D82-D2D1-D63D-8B77-D8FC1DF14742}"/>
              </a:ext>
            </a:extLst>
          </p:cNvPr>
          <p:cNvSpPr/>
          <p:nvPr/>
        </p:nvSpPr>
        <p:spPr>
          <a:xfrm>
            <a:off x="1821318" y="1954439"/>
            <a:ext cx="940178" cy="462456"/>
          </a:xfrm>
          <a:prstGeom prst="rect">
            <a:avLst/>
          </a:prstGeom>
          <a:noFill/>
          <a:ln w="31750">
            <a:solidFill>
              <a:srgbClr val="C43EA7">
                <a:alpha val="66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rgbClr val="C43EA7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899A25-630A-4B46-1EBF-A6D437307E3F}"/>
              </a:ext>
            </a:extLst>
          </p:cNvPr>
          <p:cNvSpPr/>
          <p:nvPr/>
        </p:nvSpPr>
        <p:spPr>
          <a:xfrm>
            <a:off x="8971867" y="2383588"/>
            <a:ext cx="1086928" cy="462456"/>
          </a:xfrm>
          <a:prstGeom prst="rect">
            <a:avLst/>
          </a:prstGeom>
          <a:noFill/>
          <a:ln w="41275">
            <a:solidFill>
              <a:srgbClr val="C43EA7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rgbClr val="C43EA7"/>
              </a:solidFill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7DF06A07-B070-6008-CEF1-3CBEF4C5894E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rot="16200000" flipH="1">
            <a:off x="5532677" y="-824375"/>
            <a:ext cx="197921" cy="6680460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097390-1731-A620-2304-66FEDFA45D14}"/>
              </a:ext>
            </a:extLst>
          </p:cNvPr>
          <p:cNvSpPr/>
          <p:nvPr/>
        </p:nvSpPr>
        <p:spPr>
          <a:xfrm>
            <a:off x="2761497" y="1954439"/>
            <a:ext cx="1600508" cy="462456"/>
          </a:xfrm>
          <a:prstGeom prst="rect">
            <a:avLst/>
          </a:prstGeom>
          <a:noFill/>
          <a:ln w="31750">
            <a:solidFill>
              <a:schemeClr val="accent5">
                <a:alpha val="66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rgbClr val="C43EA7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3E61DC-EDDA-EF48-75C0-FDD39E700A3B}"/>
              </a:ext>
            </a:extLst>
          </p:cNvPr>
          <p:cNvSpPr/>
          <p:nvPr/>
        </p:nvSpPr>
        <p:spPr>
          <a:xfrm>
            <a:off x="8357649" y="2846044"/>
            <a:ext cx="1445230" cy="295030"/>
          </a:xfrm>
          <a:prstGeom prst="rect">
            <a:avLst/>
          </a:prstGeom>
          <a:noFill/>
          <a:ln w="41275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rgbClr val="C43EA7"/>
              </a:solidFill>
            </a:endParaRP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C7958A02-188A-B29F-C497-AD7B1FB1F421}"/>
              </a:ext>
            </a:extLst>
          </p:cNvPr>
          <p:cNvCxnSpPr>
            <a:cxnSpLocks/>
            <a:stCxn id="17" idx="2"/>
            <a:endCxn id="18" idx="1"/>
          </p:cNvCxnSpPr>
          <p:nvPr/>
        </p:nvCxnSpPr>
        <p:spPr>
          <a:xfrm rot="16200000" flipH="1">
            <a:off x="5671368" y="307278"/>
            <a:ext cx="576664" cy="4795898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CB8ECA8-AFE2-C585-D571-D5D08EB9D961}"/>
              </a:ext>
            </a:extLst>
          </p:cNvPr>
          <p:cNvCxnSpPr>
            <a:cxnSpLocks/>
            <a:stCxn id="5" idx="2"/>
            <a:endCxn id="41" idx="0"/>
          </p:cNvCxnSpPr>
          <p:nvPr/>
        </p:nvCxnSpPr>
        <p:spPr>
          <a:xfrm flipH="1">
            <a:off x="2373242" y="2425479"/>
            <a:ext cx="369933" cy="1618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7CBA85F-EEF0-C5D8-7FC0-92B87EA67964}"/>
              </a:ext>
            </a:extLst>
          </p:cNvPr>
          <p:cNvSpPr/>
          <p:nvPr/>
        </p:nvSpPr>
        <p:spPr>
          <a:xfrm>
            <a:off x="2142364" y="3071420"/>
            <a:ext cx="664096" cy="7151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return</a:t>
            </a:r>
          </a:p>
          <a:p>
            <a:pPr algn="ctr"/>
            <a:r>
              <a:rPr kumimoji="1" lang="en-US" altLang="ko-KR" sz="1000" dirty="0"/>
              <a:t>Null </a:t>
            </a:r>
            <a:r>
              <a:rPr kumimoji="1" lang="ko-KR" altLang="en-US" sz="1000" dirty="0"/>
              <a:t>또는 </a:t>
            </a:r>
            <a:r>
              <a:rPr kumimoji="1" lang="en-US" altLang="ko-KR" sz="1000" dirty="0"/>
              <a:t>Member</a:t>
            </a:r>
          </a:p>
        </p:txBody>
      </p:sp>
      <p:graphicFrame>
        <p:nvGraphicFramePr>
          <p:cNvPr id="16" name="표 32">
            <a:extLst>
              <a:ext uri="{FF2B5EF4-FFF2-40B4-BE49-F238E27FC236}">
                <a16:creationId xmlns:a16="http://schemas.microsoft.com/office/drawing/2014/main" id="{B2C82101-81D2-1B66-C829-A797E3F86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153576"/>
              </p:ext>
            </p:extLst>
          </p:nvPr>
        </p:nvGraphicFramePr>
        <p:xfrm>
          <a:off x="3561751" y="4328097"/>
          <a:ext cx="37007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83">
                  <a:extLst>
                    <a:ext uri="{9D8B030D-6E8A-4147-A177-3AD203B41FA5}">
                      <a16:colId xmlns:a16="http://schemas.microsoft.com/office/drawing/2014/main" val="2224409722"/>
                    </a:ext>
                  </a:extLst>
                </a:gridCol>
                <a:gridCol w="925183">
                  <a:extLst>
                    <a:ext uri="{9D8B030D-6E8A-4147-A177-3AD203B41FA5}">
                      <a16:colId xmlns:a16="http://schemas.microsoft.com/office/drawing/2014/main" val="3599797059"/>
                    </a:ext>
                  </a:extLst>
                </a:gridCol>
                <a:gridCol w="925183">
                  <a:extLst>
                    <a:ext uri="{9D8B030D-6E8A-4147-A177-3AD203B41FA5}">
                      <a16:colId xmlns:a16="http://schemas.microsoft.com/office/drawing/2014/main" val="609029902"/>
                    </a:ext>
                  </a:extLst>
                </a:gridCol>
                <a:gridCol w="925183">
                  <a:extLst>
                    <a:ext uri="{9D8B030D-6E8A-4147-A177-3AD203B41FA5}">
                      <a16:colId xmlns:a16="http://schemas.microsoft.com/office/drawing/2014/main" val="4258561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no(</a:t>
                      </a:r>
                      <a:r>
                        <a:rPr lang="en-US" altLang="ko-Kore-KR" sz="1100" dirty="0" err="1"/>
                        <a:t>mno</a:t>
                      </a:r>
                      <a:r>
                        <a:rPr lang="en-US" altLang="ko-Kore-KR" sz="1100" dirty="0"/>
                        <a:t>)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name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email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cratedDate</a:t>
                      </a:r>
                      <a:endParaRPr lang="ko-Kore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51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100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a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a@test.com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2022.10.18</a:t>
                      </a:r>
                      <a:endParaRPr lang="ko-Kore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030414"/>
                  </a:ext>
                </a:extLst>
              </a:tr>
            </a:tbl>
          </a:graphicData>
        </a:graphic>
      </p:graphicFrame>
      <p:graphicFrame>
        <p:nvGraphicFramePr>
          <p:cNvPr id="22" name="표 32">
            <a:extLst>
              <a:ext uri="{FF2B5EF4-FFF2-40B4-BE49-F238E27FC236}">
                <a16:creationId xmlns:a16="http://schemas.microsoft.com/office/drawing/2014/main" id="{E9203E49-E36B-EE49-86E3-A62FBFCF1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626584"/>
              </p:ext>
            </p:extLst>
          </p:nvPr>
        </p:nvGraphicFramePr>
        <p:xfrm>
          <a:off x="2761496" y="734554"/>
          <a:ext cx="18503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83">
                  <a:extLst>
                    <a:ext uri="{9D8B030D-6E8A-4147-A177-3AD203B41FA5}">
                      <a16:colId xmlns:a16="http://schemas.microsoft.com/office/drawing/2014/main" val="2224409722"/>
                    </a:ext>
                  </a:extLst>
                </a:gridCol>
                <a:gridCol w="925183">
                  <a:extLst>
                    <a:ext uri="{9D8B030D-6E8A-4147-A177-3AD203B41FA5}">
                      <a16:colId xmlns:a16="http://schemas.microsoft.com/office/drawing/2014/main" val="3599797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Key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value</a:t>
                      </a:r>
                      <a:endParaRPr lang="ko-Kore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51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Email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a</a:t>
                      </a:r>
                      <a:endParaRPr lang="ko-Kore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03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Password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b</a:t>
                      </a:r>
                      <a:endParaRPr lang="ko-Kore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747662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FA8F6B-236F-81AF-9111-5AFDF79F5933}"/>
              </a:ext>
            </a:extLst>
          </p:cNvPr>
          <p:cNvSpPr/>
          <p:nvPr/>
        </p:nvSpPr>
        <p:spPr>
          <a:xfrm>
            <a:off x="0" y="734553"/>
            <a:ext cx="280646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Map&lt;&lt;String, Object&gt;&gt; = </a:t>
            </a:r>
            <a:r>
              <a:rPr kumimoji="1" lang="en-US" altLang="ko-KR" sz="1000" dirty="0" err="1"/>
              <a:t>paramMap</a:t>
            </a:r>
            <a:endParaRPr kumimoji="1" lang="en-US" altLang="ko-KR" sz="1000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2D092D0A-B8BE-F96E-5CC7-CB65ED537B0F}"/>
              </a:ext>
            </a:extLst>
          </p:cNvPr>
          <p:cNvCxnSpPr>
            <a:cxnSpLocks/>
            <a:stCxn id="22" idx="3"/>
            <a:endCxn id="5" idx="3"/>
          </p:cNvCxnSpPr>
          <p:nvPr/>
        </p:nvCxnSpPr>
        <p:spPr>
          <a:xfrm>
            <a:off x="4611862" y="1290814"/>
            <a:ext cx="909043" cy="903437"/>
          </a:xfrm>
          <a:prstGeom prst="curvedConnector3">
            <a:avLst>
              <a:gd name="adj1" fmla="val 12514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32">
            <a:extLst>
              <a:ext uri="{FF2B5EF4-FFF2-40B4-BE49-F238E27FC236}">
                <a16:creationId xmlns:a16="http://schemas.microsoft.com/office/drawing/2014/main" id="{255C1301-7098-6FCE-6C81-49E427F33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939409"/>
              </p:ext>
            </p:extLst>
          </p:nvPr>
        </p:nvGraphicFramePr>
        <p:xfrm>
          <a:off x="1910651" y="4044222"/>
          <a:ext cx="92518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83">
                  <a:extLst>
                    <a:ext uri="{9D8B030D-6E8A-4147-A177-3AD203B41FA5}">
                      <a16:colId xmlns:a16="http://schemas.microsoft.com/office/drawing/2014/main" val="2224409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Member</a:t>
                      </a:r>
                      <a:endParaRPr lang="ko-Kore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515569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endParaRPr lang="ko-Kore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030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84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422B5-1805-C767-B88D-8FABC107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 구동 원리</a:t>
            </a:r>
            <a:endParaRPr kumimoji="1" lang="ko-Kore-KR" altLang="en-US" sz="2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D6F2D0-8124-EC83-4A15-6C2457EDBFFC}"/>
              </a:ext>
            </a:extLst>
          </p:cNvPr>
          <p:cNvSpPr/>
          <p:nvPr/>
        </p:nvSpPr>
        <p:spPr>
          <a:xfrm>
            <a:off x="377057" y="1355835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5A6675-5FE3-18F2-4DA8-E25FE4392E9E}"/>
              </a:ext>
            </a:extLst>
          </p:cNvPr>
          <p:cNvSpPr/>
          <p:nvPr/>
        </p:nvSpPr>
        <p:spPr>
          <a:xfrm>
            <a:off x="2816772" y="1355835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6F3918-E83F-F8F0-9376-8DFF5FBD33A4}"/>
              </a:ext>
            </a:extLst>
          </p:cNvPr>
          <p:cNvSpPr/>
          <p:nvPr/>
        </p:nvSpPr>
        <p:spPr>
          <a:xfrm>
            <a:off x="5574423" y="1355835"/>
            <a:ext cx="79484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3DDC83-43DC-2647-7E1B-E32CFAC28E28}"/>
              </a:ext>
            </a:extLst>
          </p:cNvPr>
          <p:cNvSpPr/>
          <p:nvPr/>
        </p:nvSpPr>
        <p:spPr>
          <a:xfrm>
            <a:off x="7140464" y="1355835"/>
            <a:ext cx="79484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81E889-243F-B22B-5F41-E88F2E0346DE}"/>
              </a:ext>
            </a:extLst>
          </p:cNvPr>
          <p:cNvSpPr/>
          <p:nvPr/>
        </p:nvSpPr>
        <p:spPr>
          <a:xfrm>
            <a:off x="9116409" y="1355835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54221788-AA37-55DA-B1A9-7F7D1EBD935E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2440370" y="-13795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517BF786-95A5-9116-6028-280876ED9D87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4890923" y="274912"/>
            <a:ext cx="12700" cy="216184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62689899-635E-0E13-BEED-B5765CAAFF39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6754866" y="572815"/>
            <a:ext cx="12700" cy="15660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F1C5C598-3204-DBF5-73EF-304C0B9868B8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8673989" y="219733"/>
            <a:ext cx="12700" cy="22722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22E4185E-15F4-72F8-CF8D-FBC6B6B99A81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8673990" y="1375871"/>
            <a:ext cx="12700" cy="22722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337931AA-51EB-2ECE-A3A7-2C48C6839882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6754867" y="1728953"/>
            <a:ext cx="12700" cy="15660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D60C76DB-5B61-0284-2A13-238F09A44E6D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>
            <a:off x="4890923" y="1431050"/>
            <a:ext cx="12700" cy="216184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464188-10DC-0577-382C-5945E3BA6302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440370" y="1142343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왼쪽으로 구부러진 화살표[C] 31">
            <a:extLst>
              <a:ext uri="{FF2B5EF4-FFF2-40B4-BE49-F238E27FC236}">
                <a16:creationId xmlns:a16="http://schemas.microsoft.com/office/drawing/2014/main" id="{B698266B-07D2-5179-6137-5A27D5FAFDAC}"/>
              </a:ext>
            </a:extLst>
          </p:cNvPr>
          <p:cNvSpPr/>
          <p:nvPr/>
        </p:nvSpPr>
        <p:spPr>
          <a:xfrm>
            <a:off x="10615449" y="1722383"/>
            <a:ext cx="294289" cy="378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2D4E5F-35BC-C3B9-6796-011E144F049D}"/>
              </a:ext>
            </a:extLst>
          </p:cNvPr>
          <p:cNvSpPr/>
          <p:nvPr/>
        </p:nvSpPr>
        <p:spPr>
          <a:xfrm>
            <a:off x="1849479" y="912863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/board/add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E5E178B-C632-F656-91B7-BA175A90F94A}"/>
              </a:ext>
            </a:extLst>
          </p:cNvPr>
          <p:cNvSpPr/>
          <p:nvPr/>
        </p:nvSpPr>
        <p:spPr>
          <a:xfrm>
            <a:off x="2045577" y="1722383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78CB68-4D91-B5C0-0D98-12991BFCA4E0}"/>
              </a:ext>
            </a:extLst>
          </p:cNvPr>
          <p:cNvSpPr/>
          <p:nvPr/>
        </p:nvSpPr>
        <p:spPr>
          <a:xfrm>
            <a:off x="1849479" y="25929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9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87F183-17A8-0A91-2268-3F972B54ED54}"/>
              </a:ext>
            </a:extLst>
          </p:cNvPr>
          <p:cNvSpPr/>
          <p:nvPr/>
        </p:nvSpPr>
        <p:spPr>
          <a:xfrm>
            <a:off x="4570245" y="99038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4138E8-E87F-2071-D0C7-9E566F24CBC6}"/>
              </a:ext>
            </a:extLst>
          </p:cNvPr>
          <p:cNvSpPr/>
          <p:nvPr/>
        </p:nvSpPr>
        <p:spPr>
          <a:xfrm>
            <a:off x="6358977" y="99038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146D922-CE67-4AA1-70AA-64F126304522}"/>
              </a:ext>
            </a:extLst>
          </p:cNvPr>
          <p:cNvSpPr/>
          <p:nvPr/>
        </p:nvSpPr>
        <p:spPr>
          <a:xfrm>
            <a:off x="8178250" y="99038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service()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B974CAA-2779-ACB5-3EA1-EEE0CCD5A652}"/>
              </a:ext>
            </a:extLst>
          </p:cNvPr>
          <p:cNvSpPr/>
          <p:nvPr/>
        </p:nvSpPr>
        <p:spPr>
          <a:xfrm>
            <a:off x="11021412" y="175851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작업수행</a:t>
            </a:r>
            <a:endParaRPr kumimoji="1" lang="ko-Kore-KR" altLang="en-US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FF81E6-7ABB-C0BC-A2DA-5A146F5A87C6}"/>
              </a:ext>
            </a:extLst>
          </p:cNvPr>
          <p:cNvSpPr/>
          <p:nvPr/>
        </p:nvSpPr>
        <p:spPr>
          <a:xfrm>
            <a:off x="8186130" y="25929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F78B95-7E7C-AE9A-E25E-6E98C1BC357A}"/>
              </a:ext>
            </a:extLst>
          </p:cNvPr>
          <p:cNvSpPr/>
          <p:nvPr/>
        </p:nvSpPr>
        <p:spPr>
          <a:xfrm>
            <a:off x="6358977" y="25929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4C3DD8-EA50-89CA-2B6E-99E7B11E5948}"/>
              </a:ext>
            </a:extLst>
          </p:cNvPr>
          <p:cNvSpPr/>
          <p:nvPr/>
        </p:nvSpPr>
        <p:spPr>
          <a:xfrm>
            <a:off x="4573261" y="25929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129295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AA27004-AAD7-131D-E5CA-DA13F204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DAO</a:t>
            </a:r>
            <a:r>
              <a:rPr kumimoji="1" lang="ko-Kore-KR" altLang="en-US" sz="2800" b="1" dirty="0"/>
              <a:t>와</a:t>
            </a:r>
            <a:r>
              <a:rPr kumimoji="1" lang="ko-KR" altLang="en-US" sz="2800" b="1" dirty="0"/>
              <a:t> 테이블</a:t>
            </a:r>
            <a:endParaRPr kumimoji="1" lang="ko-Kore-KR" altLang="en-US" sz="28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E30DE6-7F93-024C-C544-ADDF74E0985D}"/>
              </a:ext>
            </a:extLst>
          </p:cNvPr>
          <p:cNvSpPr/>
          <p:nvPr/>
        </p:nvSpPr>
        <p:spPr>
          <a:xfrm>
            <a:off x="3390557" y="1412346"/>
            <a:ext cx="17377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8A86EA-93EE-03D6-8680-42A126ED22EA}"/>
              </a:ext>
            </a:extLst>
          </p:cNvPr>
          <p:cNvSpPr/>
          <p:nvPr/>
        </p:nvSpPr>
        <p:spPr>
          <a:xfrm>
            <a:off x="7745069" y="1412346"/>
            <a:ext cx="17377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app_board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3AADF7-A1B9-8717-AA9D-5AFB7BC33403}"/>
              </a:ext>
            </a:extLst>
          </p:cNvPr>
          <p:cNvSpPr/>
          <p:nvPr/>
        </p:nvSpPr>
        <p:spPr>
          <a:xfrm>
            <a:off x="7745069" y="2617169"/>
            <a:ext cx="17377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app_board_file</a:t>
            </a:r>
            <a:endParaRPr kumimoji="1" lang="ko-Kore-KR" altLang="en-US" sz="16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4CD25F0-6800-9D2B-B5E9-632DEF66C73E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128305" y="1643574"/>
            <a:ext cx="26167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A690164-B12D-E587-4189-AF1572FC1F0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128305" y="1643574"/>
            <a:ext cx="2616764" cy="1204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374BAA-C2DC-6601-8F03-7E5EF76768D8}"/>
              </a:ext>
            </a:extLst>
          </p:cNvPr>
          <p:cNvSpPr/>
          <p:nvPr/>
        </p:nvSpPr>
        <p:spPr>
          <a:xfrm>
            <a:off x="3390557" y="4009604"/>
            <a:ext cx="17377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MemberDao</a:t>
            </a:r>
            <a:endParaRPr kumimoji="1" lang="ko-Kore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C034A8-33B1-AB10-67E6-C031C2809FAA}"/>
              </a:ext>
            </a:extLst>
          </p:cNvPr>
          <p:cNvSpPr/>
          <p:nvPr/>
        </p:nvSpPr>
        <p:spPr>
          <a:xfrm>
            <a:off x="7745069" y="4009604"/>
            <a:ext cx="17377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app_member</a:t>
            </a:r>
            <a:endParaRPr kumimoji="1" lang="ko-Kore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23C08B-B0A8-5DEA-752D-87C5D82C791E}"/>
              </a:ext>
            </a:extLst>
          </p:cNvPr>
          <p:cNvSpPr/>
          <p:nvPr/>
        </p:nvSpPr>
        <p:spPr>
          <a:xfrm>
            <a:off x="6104639" y="1488544"/>
            <a:ext cx="664096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98014B-EB23-E8D2-893B-BDE968B5139A}"/>
              </a:ext>
            </a:extLst>
          </p:cNvPr>
          <p:cNvSpPr/>
          <p:nvPr/>
        </p:nvSpPr>
        <p:spPr>
          <a:xfrm>
            <a:off x="6110264" y="2110955"/>
            <a:ext cx="664096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08DF59F-5ADB-F06A-E78E-B7B1E67ED989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5128305" y="4240832"/>
            <a:ext cx="26167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7E07235-01C6-0A9D-138A-350F7BE3ADBE}"/>
              </a:ext>
            </a:extLst>
          </p:cNvPr>
          <p:cNvSpPr/>
          <p:nvPr/>
        </p:nvSpPr>
        <p:spPr>
          <a:xfrm>
            <a:off x="6104639" y="4085803"/>
            <a:ext cx="664096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74683A-35E4-211A-D271-1DD5A180B145}"/>
              </a:ext>
            </a:extLst>
          </p:cNvPr>
          <p:cNvSpPr/>
          <p:nvPr/>
        </p:nvSpPr>
        <p:spPr>
          <a:xfrm>
            <a:off x="3390557" y="883388"/>
            <a:ext cx="17377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352C4F-234D-C681-6342-90BCCDBBBD66}"/>
              </a:ext>
            </a:extLst>
          </p:cNvPr>
          <p:cNvSpPr/>
          <p:nvPr/>
        </p:nvSpPr>
        <p:spPr>
          <a:xfrm>
            <a:off x="7745069" y="834276"/>
            <a:ext cx="17377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680C9D3-742B-155B-8AC8-5D4006B6CED3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5128305" y="1643574"/>
            <a:ext cx="2616764" cy="2597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C5AD9F-5509-A102-C232-1FA98A8C33A0}"/>
              </a:ext>
            </a:extLst>
          </p:cNvPr>
          <p:cNvSpPr/>
          <p:nvPr/>
        </p:nvSpPr>
        <p:spPr>
          <a:xfrm>
            <a:off x="6104639" y="2857268"/>
            <a:ext cx="664096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delete</a:t>
            </a:r>
          </a:p>
        </p:txBody>
      </p:sp>
      <p:sp>
        <p:nvSpPr>
          <p:cNvPr id="28" name="곱하기 27">
            <a:extLst>
              <a:ext uri="{FF2B5EF4-FFF2-40B4-BE49-F238E27FC236}">
                <a16:creationId xmlns:a16="http://schemas.microsoft.com/office/drawing/2014/main" id="{DB5D170A-6AB8-6260-195D-FE63342F8491}"/>
              </a:ext>
            </a:extLst>
          </p:cNvPr>
          <p:cNvSpPr/>
          <p:nvPr/>
        </p:nvSpPr>
        <p:spPr>
          <a:xfrm>
            <a:off x="6104639" y="2811625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8A91343-FEBA-DB36-EDD5-157569799A1A}"/>
              </a:ext>
            </a:extLst>
          </p:cNvPr>
          <p:cNvSpPr/>
          <p:nvPr/>
        </p:nvSpPr>
        <p:spPr>
          <a:xfrm>
            <a:off x="6429774" y="3234654"/>
            <a:ext cx="2783238" cy="62676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1</a:t>
            </a:r>
            <a:r>
              <a:rPr kumimoji="1" lang="ko-KR" altLang="en-US" sz="1000" dirty="0"/>
              <a:t>개의 </a:t>
            </a:r>
            <a:r>
              <a:rPr kumimoji="1" lang="en-US" altLang="ko-KR" sz="1000" dirty="0"/>
              <a:t>Table</a:t>
            </a:r>
            <a:r>
              <a:rPr kumimoji="1" lang="ko-KR" altLang="en-US" sz="1000" dirty="0"/>
              <a:t>은 </a:t>
            </a:r>
            <a:endParaRPr kumimoji="1" lang="en-US" altLang="ko-KR" sz="1000" dirty="0"/>
          </a:p>
          <a:p>
            <a:pPr algn="ctr"/>
            <a:r>
              <a:rPr kumimoji="1" lang="en-US" altLang="ko-KR" sz="1000" dirty="0"/>
              <a:t>1</a:t>
            </a:r>
            <a:r>
              <a:rPr kumimoji="1" lang="ko-KR" altLang="en-US" sz="1000" dirty="0"/>
              <a:t>개의 </a:t>
            </a:r>
            <a:r>
              <a:rPr kumimoji="1" lang="en-US" altLang="ko-KR" sz="1000" dirty="0"/>
              <a:t>DAO</a:t>
            </a:r>
            <a:r>
              <a:rPr kumimoji="1" lang="ko-KR" altLang="en-US" sz="1000" dirty="0"/>
              <a:t>가 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변경을 담당해야한다</a:t>
            </a:r>
            <a:r>
              <a:rPr kumimoji="1" lang="en-US" altLang="ko-KR" sz="1000" dirty="0"/>
              <a:t>.</a:t>
            </a:r>
          </a:p>
          <a:p>
            <a:pPr algn="ctr"/>
            <a:r>
              <a:rPr kumimoji="1" lang="en-US" altLang="ko-KR" sz="1000" dirty="0">
                <a:sym typeface="Wingdings" pitchFamily="2" charset="2"/>
              </a:rPr>
              <a:t></a:t>
            </a:r>
            <a:r>
              <a:rPr kumimoji="1" lang="ko-KR" altLang="en-US" sz="1000" dirty="0">
                <a:sym typeface="Wingdings" pitchFamily="2" charset="2"/>
              </a:rPr>
              <a:t> 그래야 유지보수가 쉽다</a:t>
            </a:r>
            <a:r>
              <a:rPr kumimoji="1" lang="en-US" altLang="ko-KR" sz="1000" dirty="0">
                <a:sym typeface="Wingdings" pitchFamily="2" charset="2"/>
              </a:rPr>
              <a:t>.</a:t>
            </a:r>
            <a:endParaRPr kumimoji="1" lang="en-US" altLang="ko-KR" sz="1000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3A3679A6-56EF-2E9A-ED54-8E6149A9A9D6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 rot="16200000" flipH="1">
            <a:off x="6148413" y="3266676"/>
            <a:ext cx="395427" cy="167296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16B0C32-73F6-C826-00D2-80F514404D11}"/>
              </a:ext>
            </a:extLst>
          </p:cNvPr>
          <p:cNvSpPr/>
          <p:nvPr/>
        </p:nvSpPr>
        <p:spPr>
          <a:xfrm>
            <a:off x="0" y="4009604"/>
            <a:ext cx="17377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MemberService</a:t>
            </a:r>
            <a:endParaRPr kumimoji="1" lang="ko-Kore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FFE9D6-EA88-B43F-D656-0D2FFAF5CC60}"/>
              </a:ext>
            </a:extLst>
          </p:cNvPr>
          <p:cNvSpPr/>
          <p:nvPr/>
        </p:nvSpPr>
        <p:spPr>
          <a:xfrm>
            <a:off x="0" y="885072"/>
            <a:ext cx="173774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FAB97C9-67FC-414D-7BFF-3E8C69B4BEFB}"/>
              </a:ext>
            </a:extLst>
          </p:cNvPr>
          <p:cNvCxnSpPr>
            <a:cxnSpLocks/>
            <a:stCxn id="33" idx="3"/>
            <a:endCxn id="5" idx="1"/>
          </p:cNvCxnSpPr>
          <p:nvPr/>
        </p:nvCxnSpPr>
        <p:spPr>
          <a:xfrm flipV="1">
            <a:off x="1737748" y="1643574"/>
            <a:ext cx="1652809" cy="2597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27E7DA5-534B-4D7A-4506-E66E65A1E56B}"/>
              </a:ext>
            </a:extLst>
          </p:cNvPr>
          <p:cNvCxnSpPr>
            <a:cxnSpLocks/>
            <a:stCxn id="33" idx="3"/>
            <a:endCxn id="13" idx="1"/>
          </p:cNvCxnSpPr>
          <p:nvPr/>
        </p:nvCxnSpPr>
        <p:spPr>
          <a:xfrm>
            <a:off x="1737748" y="4240832"/>
            <a:ext cx="1652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72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384B0-6831-BCD5-7C64-F8CD6975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3A597-2BD6-52E2-D7D0-7265050FC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3395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 만들기</a:t>
            </a:r>
            <a:endParaRPr kumimoji="1" lang="ko-Kore-KR" altLang="en-US" sz="28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F5BF30-9761-01F2-CE89-CCA3BECEDBFB}"/>
              </a:ext>
            </a:extLst>
          </p:cNvPr>
          <p:cNvSpPr/>
          <p:nvPr/>
        </p:nvSpPr>
        <p:spPr>
          <a:xfrm>
            <a:off x="2816772" y="1355835"/>
            <a:ext cx="1986456" cy="77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&lt;&lt;interface&gt;&gt;</a:t>
            </a:r>
          </a:p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2E4433-AC1B-6D9E-AFB2-D09B28D8B757}"/>
              </a:ext>
            </a:extLst>
          </p:cNvPr>
          <p:cNvSpPr/>
          <p:nvPr/>
        </p:nvSpPr>
        <p:spPr>
          <a:xfrm>
            <a:off x="2816772" y="3040117"/>
            <a:ext cx="1986456" cy="77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&lt;&lt;interface&gt;&gt;</a:t>
            </a:r>
          </a:p>
          <a:p>
            <a:pPr algn="ctr"/>
            <a:r>
              <a:rPr kumimoji="1" lang="en-US" altLang="ko-Kore-KR" dirty="0" err="1"/>
              <a:t>MyFilter</a:t>
            </a:r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05E5C32-CF5D-9D42-4EB5-61C0E03B6466}"/>
              </a:ext>
            </a:extLst>
          </p:cNvPr>
          <p:cNvCxnSpPr>
            <a:cxnSpLocks/>
            <a:stCxn id="9" idx="0"/>
            <a:endCxn id="7" idx="0"/>
          </p:cNvCxnSpPr>
          <p:nvPr/>
        </p:nvCxnSpPr>
        <p:spPr>
          <a:xfrm flipH="1">
            <a:off x="3810000" y="2148187"/>
            <a:ext cx="5255" cy="89193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삼각형 8">
            <a:extLst>
              <a:ext uri="{FF2B5EF4-FFF2-40B4-BE49-F238E27FC236}">
                <a16:creationId xmlns:a16="http://schemas.microsoft.com/office/drawing/2014/main" id="{02D7A7B0-652B-85FA-2C79-222160486B9C}"/>
              </a:ext>
            </a:extLst>
          </p:cNvPr>
          <p:cNvSpPr/>
          <p:nvPr/>
        </p:nvSpPr>
        <p:spPr>
          <a:xfrm>
            <a:off x="3710151" y="2148187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6A0DC9-9E72-2E96-45EA-302B03F5CB73}"/>
              </a:ext>
            </a:extLst>
          </p:cNvPr>
          <p:cNvSpPr/>
          <p:nvPr/>
        </p:nvSpPr>
        <p:spPr>
          <a:xfrm>
            <a:off x="5013435" y="1355834"/>
            <a:ext cx="1082565" cy="777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/>
              <a:t>init</a:t>
            </a:r>
            <a:r>
              <a:rPr kumimoji="1" lang="en-US" altLang="ko-Kore-KR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/>
              <a:t>doFIlter</a:t>
            </a:r>
            <a:r>
              <a:rPr kumimoji="1" lang="en-US" altLang="ko-Kore-KR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destroy()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3894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필터로 로그인 검사하기</a:t>
            </a:r>
            <a:r>
              <a:rPr kumimoji="1" lang="en-US" altLang="ko-KR" sz="2800" b="1" dirty="0"/>
              <a:t>1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13B9DF-B959-5142-7B7E-29B5A4C0E1C0}"/>
              </a:ext>
            </a:extLst>
          </p:cNvPr>
          <p:cNvSpPr/>
          <p:nvPr/>
        </p:nvSpPr>
        <p:spPr>
          <a:xfrm>
            <a:off x="0" y="1397876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3544AC-9D70-98EB-6018-A8F9E368030F}"/>
              </a:ext>
            </a:extLst>
          </p:cNvPr>
          <p:cNvSpPr/>
          <p:nvPr/>
        </p:nvSpPr>
        <p:spPr>
          <a:xfrm>
            <a:off x="2439715" y="1397876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957D5-699B-68BE-E37A-663B3505DE65}"/>
              </a:ext>
            </a:extLst>
          </p:cNvPr>
          <p:cNvSpPr/>
          <p:nvPr/>
        </p:nvSpPr>
        <p:spPr>
          <a:xfrm>
            <a:off x="5197365" y="1397876"/>
            <a:ext cx="1814351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LoginCheckFilter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439933E-FD90-D000-9F87-FF70DDEE3FAB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063313" y="28246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716F6273-F0AF-D1BF-B1C5-39580A25B45F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5400000" flipH="1" flipV="1">
            <a:off x="4768742" y="62077"/>
            <a:ext cx="12700" cy="267159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2001472-4868-E5E8-301B-AE2FFE798508}"/>
              </a:ext>
            </a:extLst>
          </p:cNvPr>
          <p:cNvCxnSpPr>
            <a:cxnSpLocks/>
            <a:stCxn id="5" idx="2"/>
            <a:endCxn id="3" idx="2"/>
          </p:cNvCxnSpPr>
          <p:nvPr/>
        </p:nvCxnSpPr>
        <p:spPr>
          <a:xfrm rot="5400000">
            <a:off x="4768742" y="1218215"/>
            <a:ext cx="12700" cy="267159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3A88C9D-1CFA-F9C7-0BCE-EE5433E5DDF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2063313" y="1184384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738B6A-DA9C-33E8-34A7-12EC7FE89295}"/>
              </a:ext>
            </a:extLst>
          </p:cNvPr>
          <p:cNvSpPr/>
          <p:nvPr/>
        </p:nvSpPr>
        <p:spPr>
          <a:xfrm>
            <a:off x="1275525" y="902352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/board/update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8563EA7-9514-BFDC-B3DF-3969338D9BD5}"/>
              </a:ext>
            </a:extLst>
          </p:cNvPr>
          <p:cNvSpPr/>
          <p:nvPr/>
        </p:nvSpPr>
        <p:spPr>
          <a:xfrm>
            <a:off x="1668520" y="1764424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82DEE7-2AD4-ADD5-2762-78C55B9E5E59}"/>
              </a:ext>
            </a:extLst>
          </p:cNvPr>
          <p:cNvSpPr/>
          <p:nvPr/>
        </p:nvSpPr>
        <p:spPr>
          <a:xfrm>
            <a:off x="1472422" y="263503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FA235C-8541-1548-67F2-7604026BACB7}"/>
              </a:ext>
            </a:extLst>
          </p:cNvPr>
          <p:cNvSpPr/>
          <p:nvPr/>
        </p:nvSpPr>
        <p:spPr>
          <a:xfrm>
            <a:off x="4193188" y="103242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C9775-4DFB-8E3B-5B70-894383ABF1F1}"/>
              </a:ext>
            </a:extLst>
          </p:cNvPr>
          <p:cNvSpPr/>
          <p:nvPr/>
        </p:nvSpPr>
        <p:spPr>
          <a:xfrm>
            <a:off x="4196204" y="263503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1FF3E3-670D-F298-3FE4-38441A9DC7F3}"/>
              </a:ext>
            </a:extLst>
          </p:cNvPr>
          <p:cNvSpPr/>
          <p:nvPr/>
        </p:nvSpPr>
        <p:spPr>
          <a:xfrm>
            <a:off x="9068500" y="1391526"/>
            <a:ext cx="2536500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BoardUpdateContainer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40F19-E0C2-AEA6-ED3F-DD91AEBA584A}"/>
              </a:ext>
            </a:extLst>
          </p:cNvPr>
          <p:cNvSpPr/>
          <p:nvPr/>
        </p:nvSpPr>
        <p:spPr>
          <a:xfrm>
            <a:off x="5197364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AdminCheckFilter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33CBC1-039B-7C6A-D6F7-CE146E20CFEF}"/>
              </a:ext>
            </a:extLst>
          </p:cNvPr>
          <p:cNvSpPr/>
          <p:nvPr/>
        </p:nvSpPr>
        <p:spPr>
          <a:xfrm>
            <a:off x="5197364" y="383999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/member/*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606536-C164-6398-3E07-98D80938F194}"/>
              </a:ext>
            </a:extLst>
          </p:cNvPr>
          <p:cNvSpPr/>
          <p:nvPr/>
        </p:nvSpPr>
        <p:spPr>
          <a:xfrm>
            <a:off x="8201353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MemberListServlet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03EE25-5472-D3A9-FDEB-4529437D03FB}"/>
              </a:ext>
            </a:extLst>
          </p:cNvPr>
          <p:cNvSpPr/>
          <p:nvPr/>
        </p:nvSpPr>
        <p:spPr>
          <a:xfrm>
            <a:off x="8201353" y="383999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/member/list</a:t>
            </a:r>
            <a:endParaRPr kumimoji="1" lang="ko-Kore-KR" altLang="en-US" sz="1200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7A6EF02A-B3A2-6272-A894-73DC76599A2A}"/>
              </a:ext>
            </a:extLst>
          </p:cNvPr>
          <p:cNvCxnSpPr>
            <a:cxnSpLocks/>
            <a:stCxn id="5" idx="0"/>
            <a:endCxn id="19" idx="0"/>
          </p:cNvCxnSpPr>
          <p:nvPr/>
        </p:nvCxnSpPr>
        <p:spPr>
          <a:xfrm rot="5400000" flipH="1" flipV="1">
            <a:off x="8217470" y="-721403"/>
            <a:ext cx="6350" cy="4232209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261B389-EC45-88BD-E725-6EBCF5F6C8B9}"/>
              </a:ext>
            </a:extLst>
          </p:cNvPr>
          <p:cNvCxnSpPr>
            <a:cxnSpLocks/>
            <a:stCxn id="19" idx="2"/>
            <a:endCxn id="5" idx="2"/>
          </p:cNvCxnSpPr>
          <p:nvPr/>
        </p:nvCxnSpPr>
        <p:spPr>
          <a:xfrm rot="5400000">
            <a:off x="8217471" y="434735"/>
            <a:ext cx="6350" cy="4232209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CE2A35-E92A-8CF5-6BFD-E2E79A6D38F7}"/>
              </a:ext>
            </a:extLst>
          </p:cNvPr>
          <p:cNvSpPr/>
          <p:nvPr/>
        </p:nvSpPr>
        <p:spPr>
          <a:xfrm>
            <a:off x="9068500" y="94220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/board/update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DCCA80-B0A9-6E26-3BBE-8E5E6DF58F86}"/>
              </a:ext>
            </a:extLst>
          </p:cNvPr>
          <p:cNvSpPr/>
          <p:nvPr/>
        </p:nvSpPr>
        <p:spPr>
          <a:xfrm>
            <a:off x="7425118" y="102958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service()</a:t>
            </a:r>
            <a:endParaRPr kumimoji="1" lang="ko-Kore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BD83E55-7AAB-E29E-AA1A-316E37251A39}"/>
              </a:ext>
            </a:extLst>
          </p:cNvPr>
          <p:cNvSpPr/>
          <p:nvPr/>
        </p:nvSpPr>
        <p:spPr>
          <a:xfrm>
            <a:off x="7425118" y="263503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35" name="왼쪽으로 구부러진 화살표[C] 34">
            <a:extLst>
              <a:ext uri="{FF2B5EF4-FFF2-40B4-BE49-F238E27FC236}">
                <a16:creationId xmlns:a16="http://schemas.microsoft.com/office/drawing/2014/main" id="{D9617AB9-1EB9-379A-8300-19273B96769A}"/>
              </a:ext>
            </a:extLst>
          </p:cNvPr>
          <p:cNvSpPr/>
          <p:nvPr/>
        </p:nvSpPr>
        <p:spPr>
          <a:xfrm>
            <a:off x="11786037" y="1764424"/>
            <a:ext cx="294289" cy="378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024D26-4C05-3FD9-3E71-99864450AEA5}"/>
              </a:ext>
            </a:extLst>
          </p:cNvPr>
          <p:cNvSpPr/>
          <p:nvPr/>
        </p:nvSpPr>
        <p:spPr>
          <a:xfrm>
            <a:off x="12192000" y="1275040"/>
            <a:ext cx="1004178" cy="14029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로그인 사용자의 게시글인지 검사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yes, </a:t>
            </a:r>
            <a:r>
              <a:rPr kumimoji="1" lang="ko-KR" altLang="en-US" sz="1200" dirty="0">
                <a:sym typeface="Wingdings" pitchFamily="2" charset="2"/>
              </a:rPr>
              <a:t>변경 실행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0819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필터로 로그인 검사하기</a:t>
            </a:r>
            <a:r>
              <a:rPr kumimoji="1" lang="en-US" altLang="ko-KR" sz="2800" b="1" dirty="0"/>
              <a:t>2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13B9DF-B959-5142-7B7E-29B5A4C0E1C0}"/>
              </a:ext>
            </a:extLst>
          </p:cNvPr>
          <p:cNvSpPr/>
          <p:nvPr/>
        </p:nvSpPr>
        <p:spPr>
          <a:xfrm>
            <a:off x="0" y="1397876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3544AC-9D70-98EB-6018-A8F9E368030F}"/>
              </a:ext>
            </a:extLst>
          </p:cNvPr>
          <p:cNvSpPr/>
          <p:nvPr/>
        </p:nvSpPr>
        <p:spPr>
          <a:xfrm>
            <a:off x="2439715" y="1397876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957D5-699B-68BE-E37A-663B3505DE65}"/>
              </a:ext>
            </a:extLst>
          </p:cNvPr>
          <p:cNvSpPr/>
          <p:nvPr/>
        </p:nvSpPr>
        <p:spPr>
          <a:xfrm>
            <a:off x="5249569" y="1397876"/>
            <a:ext cx="1814351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LoginCheckFilter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439933E-FD90-D000-9F87-FF70DDEE3FAB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063313" y="28246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716F6273-F0AF-D1BF-B1C5-39580A25B45F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5400000" flipH="1" flipV="1">
            <a:off x="4794844" y="35975"/>
            <a:ext cx="12700" cy="27238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2001472-4868-E5E8-301B-AE2FFE798508}"/>
              </a:ext>
            </a:extLst>
          </p:cNvPr>
          <p:cNvCxnSpPr>
            <a:cxnSpLocks/>
            <a:stCxn id="5" idx="2"/>
            <a:endCxn id="3" idx="2"/>
          </p:cNvCxnSpPr>
          <p:nvPr/>
        </p:nvCxnSpPr>
        <p:spPr>
          <a:xfrm rot="5400000">
            <a:off x="4794844" y="1192113"/>
            <a:ext cx="12700" cy="27238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3A88C9D-1CFA-F9C7-0BCE-EE5433E5DDF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2063313" y="1184384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738B6A-DA9C-33E8-34A7-12EC7FE89295}"/>
              </a:ext>
            </a:extLst>
          </p:cNvPr>
          <p:cNvSpPr/>
          <p:nvPr/>
        </p:nvSpPr>
        <p:spPr>
          <a:xfrm>
            <a:off x="1275525" y="902352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/board/list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8563EA7-9514-BFDC-B3DF-3969338D9BD5}"/>
              </a:ext>
            </a:extLst>
          </p:cNvPr>
          <p:cNvSpPr/>
          <p:nvPr/>
        </p:nvSpPr>
        <p:spPr>
          <a:xfrm>
            <a:off x="1668520" y="1764424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82DEE7-2AD4-ADD5-2762-78C55B9E5E59}"/>
              </a:ext>
            </a:extLst>
          </p:cNvPr>
          <p:cNvSpPr/>
          <p:nvPr/>
        </p:nvSpPr>
        <p:spPr>
          <a:xfrm>
            <a:off x="1472422" y="263503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FA235C-8541-1548-67F2-7604026BACB7}"/>
              </a:ext>
            </a:extLst>
          </p:cNvPr>
          <p:cNvSpPr/>
          <p:nvPr/>
        </p:nvSpPr>
        <p:spPr>
          <a:xfrm>
            <a:off x="4193188" y="103242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1FF3E3-670D-F298-3FE4-38441A9DC7F3}"/>
              </a:ext>
            </a:extLst>
          </p:cNvPr>
          <p:cNvSpPr/>
          <p:nvPr/>
        </p:nvSpPr>
        <p:spPr>
          <a:xfrm>
            <a:off x="9068500" y="1391526"/>
            <a:ext cx="2536500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BoardUpdateContainer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40F19-E0C2-AEA6-ED3F-DD91AEBA584A}"/>
              </a:ext>
            </a:extLst>
          </p:cNvPr>
          <p:cNvSpPr/>
          <p:nvPr/>
        </p:nvSpPr>
        <p:spPr>
          <a:xfrm>
            <a:off x="5249568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AdminCheckFilter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606536-C164-6398-3E07-98D80938F194}"/>
              </a:ext>
            </a:extLst>
          </p:cNvPr>
          <p:cNvSpPr/>
          <p:nvPr/>
        </p:nvSpPr>
        <p:spPr>
          <a:xfrm>
            <a:off x="8201353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MemberListServlet</a:t>
            </a:r>
            <a:endParaRPr kumimoji="1" lang="ko-Kore-KR" altLang="en-US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7A6EF02A-B3A2-6272-A894-73DC76599A2A}"/>
              </a:ext>
            </a:extLst>
          </p:cNvPr>
          <p:cNvCxnSpPr>
            <a:cxnSpLocks/>
            <a:stCxn id="5" idx="3"/>
            <a:endCxn id="20" idx="3"/>
          </p:cNvCxnSpPr>
          <p:nvPr/>
        </p:nvCxnSpPr>
        <p:spPr>
          <a:xfrm>
            <a:off x="7063920" y="1975945"/>
            <a:ext cx="220717" cy="2895600"/>
          </a:xfrm>
          <a:prstGeom prst="curvedConnector3">
            <a:avLst>
              <a:gd name="adj1" fmla="val 20357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CE2A35-E92A-8CF5-6BFD-E2E79A6D38F7}"/>
              </a:ext>
            </a:extLst>
          </p:cNvPr>
          <p:cNvSpPr/>
          <p:nvPr/>
        </p:nvSpPr>
        <p:spPr>
          <a:xfrm>
            <a:off x="9068500" y="1032425"/>
            <a:ext cx="1387707" cy="2728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/board/update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DCCA80-B0A9-6E26-3BBE-8E5E6DF58F86}"/>
              </a:ext>
            </a:extLst>
          </p:cNvPr>
          <p:cNvSpPr/>
          <p:nvPr/>
        </p:nvSpPr>
        <p:spPr>
          <a:xfrm>
            <a:off x="7070927" y="313504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762FD480-7BBA-9F4B-6A2D-ABA9858B2FD6}"/>
              </a:ext>
            </a:extLst>
          </p:cNvPr>
          <p:cNvCxnSpPr>
            <a:cxnSpLocks/>
            <a:stCxn id="20" idx="1"/>
            <a:endCxn id="5" idx="1"/>
          </p:cNvCxnSpPr>
          <p:nvPr/>
        </p:nvCxnSpPr>
        <p:spPr>
          <a:xfrm rot="10800000" flipH="1">
            <a:off x="5249567" y="1975945"/>
            <a:ext cx="1" cy="2895600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505FD403-0212-6357-66EA-B5388C0EF7A1}"/>
              </a:ext>
            </a:extLst>
          </p:cNvPr>
          <p:cNvCxnSpPr>
            <a:cxnSpLocks/>
            <a:stCxn id="20" idx="0"/>
            <a:endCxn id="23" idx="0"/>
          </p:cNvCxnSpPr>
          <p:nvPr/>
        </p:nvCxnSpPr>
        <p:spPr>
          <a:xfrm rot="5400000" flipH="1" flipV="1">
            <a:off x="7742995" y="2817584"/>
            <a:ext cx="12700" cy="295178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F06A9026-9BDD-6FCD-B4DF-902A56C22FD5}"/>
              </a:ext>
            </a:extLst>
          </p:cNvPr>
          <p:cNvCxnSpPr>
            <a:cxnSpLocks/>
            <a:stCxn id="23" idx="2"/>
            <a:endCxn id="20" idx="2"/>
          </p:cNvCxnSpPr>
          <p:nvPr/>
        </p:nvCxnSpPr>
        <p:spPr>
          <a:xfrm rot="5400000">
            <a:off x="7742996" y="3973722"/>
            <a:ext cx="12700" cy="295178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33CBC1-039B-7C6A-D6F7-CE146E20CFEF}"/>
              </a:ext>
            </a:extLst>
          </p:cNvPr>
          <p:cNvSpPr/>
          <p:nvPr/>
        </p:nvSpPr>
        <p:spPr>
          <a:xfrm>
            <a:off x="5249568" y="3993715"/>
            <a:ext cx="1387707" cy="209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/member/*</a:t>
            </a:r>
            <a:endParaRPr kumimoji="1" lang="ko-Kore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03EE25-5472-D3A9-FDEB-4529437D03FB}"/>
              </a:ext>
            </a:extLst>
          </p:cNvPr>
          <p:cNvSpPr/>
          <p:nvPr/>
        </p:nvSpPr>
        <p:spPr>
          <a:xfrm>
            <a:off x="8201353" y="3993715"/>
            <a:ext cx="1387707" cy="209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/member/list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C9775-4DFB-8E3B-5B70-894383ABF1F1}"/>
              </a:ext>
            </a:extLst>
          </p:cNvPr>
          <p:cNvSpPr/>
          <p:nvPr/>
        </p:nvSpPr>
        <p:spPr>
          <a:xfrm>
            <a:off x="4196204" y="263503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4125683-9968-B76C-B90A-02D328D466BD}"/>
              </a:ext>
            </a:extLst>
          </p:cNvPr>
          <p:cNvSpPr/>
          <p:nvPr/>
        </p:nvSpPr>
        <p:spPr>
          <a:xfrm>
            <a:off x="7105486" y="390197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 service()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FF51A6B-E1EA-8526-1225-33367CB56153}"/>
              </a:ext>
            </a:extLst>
          </p:cNvPr>
          <p:cNvSpPr/>
          <p:nvPr/>
        </p:nvSpPr>
        <p:spPr>
          <a:xfrm>
            <a:off x="7174278" y="554004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0A624A4-6FE1-A1A2-152D-B94681F4A12A}"/>
              </a:ext>
            </a:extLst>
          </p:cNvPr>
          <p:cNvSpPr/>
          <p:nvPr/>
        </p:nvSpPr>
        <p:spPr>
          <a:xfrm>
            <a:off x="4621230" y="314347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9498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3895</TotalTime>
  <Words>2464</Words>
  <Application>Microsoft Macintosh PowerPoint</Application>
  <PresentationFormat>와이드스크린</PresentationFormat>
  <Paragraphs>996</Paragraphs>
  <Slides>50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6" baseType="lpstr">
      <vt:lpstr>NanumBarunGothic</vt:lpstr>
      <vt:lpstr>Arial</vt:lpstr>
      <vt:lpstr>Calibri</vt:lpstr>
      <vt:lpstr>Calibri Light</vt:lpstr>
      <vt:lpstr>Wingdings</vt:lpstr>
      <vt:lpstr>Office 테마</vt:lpstr>
      <vt:lpstr>2022.10.11</vt:lpstr>
      <vt:lpstr>PowerPoint 프레젠테이션</vt:lpstr>
      <vt:lpstr>PowerPoint 프레젠테이션</vt:lpstr>
      <vt:lpstr>PowerPoint 프레젠테이션</vt:lpstr>
      <vt:lpstr>필터 구동 원리</vt:lpstr>
      <vt:lpstr>PowerPoint 프레젠테이션</vt:lpstr>
      <vt:lpstr>필터 만들기</vt:lpstr>
      <vt:lpstr>필터로 로그인 검사하기1</vt:lpstr>
      <vt:lpstr>필터로 로그인 검사하기2</vt:lpstr>
      <vt:lpstr>HTTPServlet 클래스와 GET/POST 요청</vt:lpstr>
      <vt:lpstr>Proxy server</vt:lpstr>
      <vt:lpstr>PowerPoint 프레젠테이션</vt:lpstr>
      <vt:lpstr>PowerPoint 프레젠테이션</vt:lpstr>
      <vt:lpstr>DAO와 테이블</vt:lpstr>
      <vt:lpstr>DAO와 테이블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적용전</vt:lpstr>
      <vt:lpstr>적용전</vt:lpstr>
      <vt:lpstr>적용후</vt:lpstr>
      <vt:lpstr>적용후</vt:lpstr>
      <vt:lpstr>트랜잭션 적용하기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SqlSession과 SQL Mapper</vt:lpstr>
      <vt:lpstr>SqlSession과 SQL Mapper</vt:lpstr>
      <vt:lpstr>DAO와 테이블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2022.09.19</dc:title>
  <dc:creator>박지민</dc:creator>
  <cp:lastModifiedBy>박지민</cp:lastModifiedBy>
  <cp:revision>582</cp:revision>
  <dcterms:created xsi:type="dcterms:W3CDTF">2022-09-19T23:54:28Z</dcterms:created>
  <dcterms:modified xsi:type="dcterms:W3CDTF">2022-10-18T03:04:19Z</dcterms:modified>
</cp:coreProperties>
</file>