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38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25" r:id="rId60"/>
    <p:sldId id="426" r:id="rId61"/>
    <p:sldId id="427" r:id="rId62"/>
    <p:sldId id="428" r:id="rId63"/>
    <p:sldId id="429" r:id="rId64"/>
    <p:sldId id="430" r:id="rId65"/>
    <p:sldId id="431" r:id="rId66"/>
    <p:sldId id="432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2FF"/>
    <a:srgbClr val="8385FF"/>
    <a:srgbClr val="4F94FF"/>
    <a:srgbClr val="FDA9F7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150"/>
  </p:normalViewPr>
  <p:slideViewPr>
    <p:cSldViewPr snapToGrid="0">
      <p:cViewPr varScale="1">
        <p:scale>
          <a:sx n="120" d="100"/>
          <a:sy n="12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5BFBE0-2B10-B922-5829-FD129A82C165}"/>
              </a:ext>
            </a:extLst>
          </p:cNvPr>
          <p:cNvSpPr/>
          <p:nvPr/>
        </p:nvSpPr>
        <p:spPr>
          <a:xfrm>
            <a:off x="882502" y="1822819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2155E-BDE5-EEA3-753F-0DDA1A08C242}"/>
              </a:ext>
            </a:extLst>
          </p:cNvPr>
          <p:cNvSpPr/>
          <p:nvPr/>
        </p:nvSpPr>
        <p:spPr>
          <a:xfrm>
            <a:off x="3172046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E8B00-D78B-38F1-7DFF-DF4A0676BD3E}"/>
              </a:ext>
            </a:extLst>
          </p:cNvPr>
          <p:cNvSpPr/>
          <p:nvPr/>
        </p:nvSpPr>
        <p:spPr>
          <a:xfrm>
            <a:off x="5505893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1B66C-BD4B-7DFA-2830-AEA6EAE77772}"/>
              </a:ext>
            </a:extLst>
          </p:cNvPr>
          <p:cNvSpPr/>
          <p:nvPr/>
        </p:nvSpPr>
        <p:spPr>
          <a:xfrm>
            <a:off x="7614684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D74B5468-2D64-E154-B4F9-466E10B8EB64}"/>
              </a:ext>
            </a:extLst>
          </p:cNvPr>
          <p:cNvSpPr/>
          <p:nvPr/>
        </p:nvSpPr>
        <p:spPr>
          <a:xfrm>
            <a:off x="9909544" y="1822818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3D469-F3F5-224D-17E1-427BCD656954}"/>
              </a:ext>
            </a:extLst>
          </p:cNvPr>
          <p:cNvSpPr/>
          <p:nvPr/>
        </p:nvSpPr>
        <p:spPr>
          <a:xfrm>
            <a:off x="7621034" y="5569022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46B7C-3EE0-7575-1915-9C7255E7C696}"/>
              </a:ext>
            </a:extLst>
          </p:cNvPr>
          <p:cNvSpPr/>
          <p:nvPr/>
        </p:nvSpPr>
        <p:spPr>
          <a:xfrm>
            <a:off x="5505893" y="3868554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D51F344-BFEA-5F7F-0F64-698E098F043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617381" y="678047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7C54120D-43D7-936F-5BCB-0C0826B760D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929076" y="655895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378753ED-615B-6859-EE8B-0EE7518B494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617381" y="1730669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F5D590C-DC26-9614-8EDC-AD2B09C7CE2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929077" y="1708518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A523DD3-66EE-F912-4650-01ACC239B85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7150395" y="768423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06235-BD54-9E31-ACFF-45A264CFF27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7150396" y="1821046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C5A666-84BF-1F83-25EA-0EB10A66178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352221" y="675388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158C019-72A9-11A0-DF7B-EDE89B6F4D8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352221" y="1728011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283D4C5C-F368-88F9-0A8E-4A63E0F796B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6686107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EE19921-983F-C4DA-C812-09AA5FAD456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5505893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143732-40FF-10A7-BAB5-9EDB029ECB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04791" y="2875441"/>
            <a:ext cx="6350" cy="269358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462EBF-2E77-736C-C651-32E7875DA71F}"/>
              </a:ext>
            </a:extLst>
          </p:cNvPr>
          <p:cNvSpPr txBox="1"/>
          <p:nvPr/>
        </p:nvSpPr>
        <p:spPr>
          <a:xfrm>
            <a:off x="2246127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A5459-CE03-8EB3-AFB7-2A43042AB899}"/>
              </a:ext>
            </a:extLst>
          </p:cNvPr>
          <p:cNvSpPr txBox="1"/>
          <p:nvPr/>
        </p:nvSpPr>
        <p:spPr>
          <a:xfrm>
            <a:off x="4652629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실행</a:t>
            </a:r>
            <a:endParaRPr kumimoji="1" lang="ko-Kore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32819-9FF7-22FA-2ED7-EA3E009D0A72}"/>
              </a:ext>
            </a:extLst>
          </p:cNvPr>
          <p:cNvSpPr txBox="1"/>
          <p:nvPr/>
        </p:nvSpPr>
        <p:spPr>
          <a:xfrm>
            <a:off x="6878527" y="141659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호출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5D70D-E6C5-B033-0645-DF7F7D578A07}"/>
              </a:ext>
            </a:extLst>
          </p:cNvPr>
          <p:cNvSpPr txBox="1"/>
          <p:nvPr/>
        </p:nvSpPr>
        <p:spPr>
          <a:xfrm>
            <a:off x="9104425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08CEB-2EDA-7CF6-861C-37B5F53F1B80}"/>
              </a:ext>
            </a:extLst>
          </p:cNvPr>
          <p:cNvSpPr txBox="1"/>
          <p:nvPr/>
        </p:nvSpPr>
        <p:spPr>
          <a:xfrm>
            <a:off x="9167037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1476-485F-448D-4CCC-4C9027DACB01}"/>
              </a:ext>
            </a:extLst>
          </p:cNvPr>
          <p:cNvSpPr txBox="1"/>
          <p:nvPr/>
        </p:nvSpPr>
        <p:spPr>
          <a:xfrm>
            <a:off x="7833537" y="422223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702FC06-B3FF-7F56-7E86-881A5451FA67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rot="5400000">
            <a:off x="7708495" y="4265537"/>
            <a:ext cx="2922551" cy="73704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3AB859-1439-DA8B-FAA3-D7A48B64710D}"/>
              </a:ext>
            </a:extLst>
          </p:cNvPr>
          <p:cNvSpPr txBox="1"/>
          <p:nvPr/>
        </p:nvSpPr>
        <p:spPr>
          <a:xfrm>
            <a:off x="9142525" y="426406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보관</a:t>
            </a:r>
            <a:endParaRPr kumimoji="1" lang="ko-Kore-KR" altLang="en-US" sz="1100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EB2DCB6-06F1-0884-1B16-9C0A8A68AB62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6271439" y="4745738"/>
            <a:ext cx="1174157" cy="1525034"/>
          </a:xfrm>
          <a:prstGeom prst="bent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E9862D-40AE-1788-B21C-37762469483E}"/>
              </a:ext>
            </a:extLst>
          </p:cNvPr>
          <p:cNvSpPr txBox="1"/>
          <p:nvPr/>
        </p:nvSpPr>
        <p:spPr>
          <a:xfrm>
            <a:off x="5608970" y="5353578"/>
            <a:ext cx="943639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UI</a:t>
            </a:r>
            <a:r>
              <a:rPr kumimoji="1" lang="ko-KR" altLang="en-US" sz="1100" dirty="0">
                <a:sym typeface="Wingdings" pitchFamily="2" charset="2"/>
              </a:rPr>
              <a:t> 생성</a:t>
            </a:r>
            <a:endParaRPr kumimoji="1" lang="ko-Kore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FD06F-39B1-F136-C88F-709B4C437DEB}"/>
              </a:ext>
            </a:extLst>
          </p:cNvPr>
          <p:cNvSpPr txBox="1"/>
          <p:nvPr/>
        </p:nvSpPr>
        <p:spPr>
          <a:xfrm>
            <a:off x="6732476" y="298700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7EBD2-E411-159B-1A12-A30F8888D2FE}"/>
              </a:ext>
            </a:extLst>
          </p:cNvPr>
          <p:cNvSpPr txBox="1"/>
          <p:nvPr/>
        </p:nvSpPr>
        <p:spPr>
          <a:xfrm>
            <a:off x="64872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위임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31C377-D3C4-FE92-76B2-5BE383499B52}"/>
              </a:ext>
            </a:extLst>
          </p:cNvPr>
          <p:cNvSpPr txBox="1"/>
          <p:nvPr/>
        </p:nvSpPr>
        <p:spPr>
          <a:xfrm>
            <a:off x="48664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686B2-7E72-6E78-D544-956AD9062223}"/>
              </a:ext>
            </a:extLst>
          </p:cNvPr>
          <p:cNvSpPr txBox="1"/>
          <p:nvPr/>
        </p:nvSpPr>
        <p:spPr>
          <a:xfrm>
            <a:off x="4656691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CCE96-96AB-E0F7-FB26-341DB84FDF93}"/>
              </a:ext>
            </a:extLst>
          </p:cNvPr>
          <p:cNvSpPr txBox="1"/>
          <p:nvPr/>
        </p:nvSpPr>
        <p:spPr>
          <a:xfrm>
            <a:off x="2245757" y="292087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233EEBC-A139-3A1A-442C-FD268A4720A2}"/>
              </a:ext>
            </a:extLst>
          </p:cNvPr>
          <p:cNvSpPr/>
          <p:nvPr/>
        </p:nvSpPr>
        <p:spPr>
          <a:xfrm>
            <a:off x="2303608" y="2205052"/>
            <a:ext cx="626803" cy="288153"/>
          </a:xfrm>
          <a:prstGeom prst="roundRect">
            <a:avLst/>
          </a:prstGeom>
          <a:solidFill>
            <a:schemeClr val="accent2">
              <a:alpha val="516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7E992A-A1AF-E46F-13BF-E8B0E4416AC3}"/>
              </a:ext>
            </a:extLst>
          </p:cNvPr>
          <p:cNvSpPr txBox="1"/>
          <p:nvPr/>
        </p:nvSpPr>
        <p:spPr>
          <a:xfrm>
            <a:off x="148855" y="11939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MVC2 Model</a:t>
            </a:r>
            <a:endParaRPr kumimoji="1" lang="ko-Kore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BE33-E3AD-D5D8-7608-E6312DBEC7C5}"/>
              </a:ext>
            </a:extLst>
          </p:cNvPr>
          <p:cNvSpPr/>
          <p:nvPr/>
        </p:nvSpPr>
        <p:spPr>
          <a:xfrm>
            <a:off x="1145988" y="4353036"/>
            <a:ext cx="2168121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&lt;&lt;controller, 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FBD591-AD95-E8DB-2B58-1E3AF35AD110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2230049" y="4353036"/>
            <a:ext cx="0" cy="10526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BD93116-D692-24B4-350D-102D3C4AD127}"/>
              </a:ext>
            </a:extLst>
          </p:cNvPr>
          <p:cNvSpPr/>
          <p:nvPr/>
        </p:nvSpPr>
        <p:spPr>
          <a:xfrm>
            <a:off x="292395" y="56859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0B2C62-FBF9-DC21-FA8B-BBDA5B1D2A2D}"/>
              </a:ext>
            </a:extLst>
          </p:cNvPr>
          <p:cNvSpPr/>
          <p:nvPr/>
        </p:nvSpPr>
        <p:spPr>
          <a:xfrm>
            <a:off x="2950682" y="5672516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BFAD776-E377-4880-571B-D88A091F6392}"/>
              </a:ext>
            </a:extLst>
          </p:cNvPr>
          <p:cNvCxnSpPr>
            <a:stCxn id="63" idx="1"/>
            <a:endCxn id="66" idx="0"/>
          </p:cNvCxnSpPr>
          <p:nvPr/>
        </p:nvCxnSpPr>
        <p:spPr>
          <a:xfrm rot="10800000" flipV="1">
            <a:off x="882502" y="4879348"/>
            <a:ext cx="263486" cy="806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1415BEF-97B9-B942-5182-D8E2DCF50145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3314109" y="4879348"/>
            <a:ext cx="226680" cy="793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15BB64-0A40-6121-B604-F65F134B3183}"/>
              </a:ext>
            </a:extLst>
          </p:cNvPr>
          <p:cNvSpPr txBox="1"/>
          <p:nvPr/>
        </p:nvSpPr>
        <p:spPr>
          <a:xfrm>
            <a:off x="788876" y="4264060"/>
            <a:ext cx="74250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MVC1</a:t>
            </a:r>
            <a:endParaRPr kumimoji="1" lang="ko-Kore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E0B5E1-703A-53C4-4E13-B3E5FF94C86D}"/>
              </a:ext>
            </a:extLst>
          </p:cNvPr>
          <p:cNvSpPr txBox="1"/>
          <p:nvPr/>
        </p:nvSpPr>
        <p:spPr>
          <a:xfrm>
            <a:off x="1744772" y="4203423"/>
            <a:ext cx="94932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역할</a:t>
            </a:r>
            <a:r>
              <a:rPr kumimoji="1" lang="ko-KR" altLang="en-US" sz="1100" dirty="0"/>
              <a:t> 분리</a:t>
            </a:r>
            <a:endParaRPr kumimoji="1" lang="ko-Kore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3DF1D1-D233-D57E-3456-CF23FDA12044}"/>
              </a:ext>
            </a:extLst>
          </p:cNvPr>
          <p:cNvSpPr/>
          <p:nvPr/>
        </p:nvSpPr>
        <p:spPr>
          <a:xfrm>
            <a:off x="6639663" y="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 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243372" y="4941746"/>
            <a:ext cx="212562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1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출력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include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forward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488362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forward</a:t>
            </a:r>
            <a:endParaRPr kumimoji="1" lang="ko-Kore-KR" altLang="en-US" b="1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D51F7698-EDF9-1DB6-0C48-B17CB27E7BAB}"/>
              </a:ext>
            </a:extLst>
          </p:cNvPr>
          <p:cNvSpPr/>
          <p:nvPr/>
        </p:nvSpPr>
        <p:spPr>
          <a:xfrm>
            <a:off x="3357006" y="1577224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149701F6-9B14-A1B6-763E-991EF9960122}"/>
              </a:ext>
            </a:extLst>
          </p:cNvPr>
          <p:cNvSpPr/>
          <p:nvPr/>
        </p:nvSpPr>
        <p:spPr>
          <a:xfrm>
            <a:off x="3357893" y="3831829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800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17821</TotalTime>
  <Words>1978</Words>
  <Application>Microsoft Macintosh PowerPoint</Application>
  <PresentationFormat>와이드스크린</PresentationFormat>
  <Paragraphs>1139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맑은 고딕</vt:lpstr>
      <vt:lpstr>Arial</vt:lpstr>
      <vt:lpstr>Wingdings</vt:lpstr>
      <vt:lpstr>Office 테마</vt:lpstr>
      <vt:lpstr>2022-09-26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905</cp:revision>
  <dcterms:created xsi:type="dcterms:W3CDTF">2022-07-12T09:40:21Z</dcterms:created>
  <dcterms:modified xsi:type="dcterms:W3CDTF">2022-09-26T02:43:33Z</dcterms:modified>
</cp:coreProperties>
</file>