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F226A7-DCD0-AB75-04E9-1D665E0CD0EC}"/>
              </a:ext>
            </a:extLst>
          </p:cNvPr>
          <p:cNvSpPr/>
          <p:nvPr/>
        </p:nvSpPr>
        <p:spPr>
          <a:xfrm>
            <a:off x="641131" y="2722179"/>
            <a:ext cx="1650124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6A7CDF-8085-D264-28E8-157E3AC737F0}"/>
              </a:ext>
            </a:extLst>
          </p:cNvPr>
          <p:cNvSpPr/>
          <p:nvPr/>
        </p:nvSpPr>
        <p:spPr>
          <a:xfrm>
            <a:off x="2990193" y="2722179"/>
            <a:ext cx="909145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A12689-605B-8DA0-150E-0A8E40ED7C1D}"/>
              </a:ext>
            </a:extLst>
          </p:cNvPr>
          <p:cNvSpPr/>
          <p:nvPr/>
        </p:nvSpPr>
        <p:spPr>
          <a:xfrm>
            <a:off x="5270938" y="1686910"/>
            <a:ext cx="1650124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app-client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5F7E0F-81D0-9259-F1EB-9C0596082BA4}"/>
              </a:ext>
            </a:extLst>
          </p:cNvPr>
          <p:cNvSpPr/>
          <p:nvPr/>
        </p:nvSpPr>
        <p:spPr>
          <a:xfrm>
            <a:off x="5270938" y="3520966"/>
            <a:ext cx="1650124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app-server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08907D4-FD95-BCE6-6186-F357C21FE42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91255" y="3121573"/>
            <a:ext cx="698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7E711C-598B-C315-E2A1-CA7437D05CB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99338" y="2086304"/>
            <a:ext cx="1371600" cy="103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137911-71A4-AD5C-4774-656EE31DC83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99338" y="3121573"/>
            <a:ext cx="1371600" cy="798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77AC37-92E0-5558-7007-36C6CF3BAB32}"/>
              </a:ext>
            </a:extLst>
          </p:cNvPr>
          <p:cNvSpPr txBox="1"/>
          <p:nvPr/>
        </p:nvSpPr>
        <p:spPr>
          <a:xfrm>
            <a:off x="4015435" y="2949188"/>
            <a:ext cx="76659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분리</a:t>
            </a:r>
            <a:endParaRPr kumimoji="1" lang="ko-Kore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75FDDA-E441-8403-99BD-89C532E53452}"/>
              </a:ext>
            </a:extLst>
          </p:cNvPr>
          <p:cNvSpPr/>
          <p:nvPr/>
        </p:nvSpPr>
        <p:spPr>
          <a:xfrm>
            <a:off x="9585435" y="1686909"/>
            <a:ext cx="2039006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board-app-client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1E33B8-89F0-5D6F-1B0D-231FB49BC18F}"/>
              </a:ext>
            </a:extLst>
          </p:cNvPr>
          <p:cNvSpPr/>
          <p:nvPr/>
        </p:nvSpPr>
        <p:spPr>
          <a:xfrm>
            <a:off x="9585435" y="3520966"/>
            <a:ext cx="2039006" cy="79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board-app-server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8FC2562-3C63-DAA8-38A4-C54C59102B1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921062" y="2086303"/>
            <a:ext cx="26643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6FADDB-A018-D97B-AF44-FA800EA520F5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6921062" y="3920360"/>
            <a:ext cx="2664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C96EDD-DE83-CFC5-6C15-A48966954408}"/>
              </a:ext>
            </a:extLst>
          </p:cNvPr>
          <p:cNvSpPr txBox="1"/>
          <p:nvPr/>
        </p:nvSpPr>
        <p:spPr>
          <a:xfrm>
            <a:off x="7762218" y="168690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import</a:t>
            </a:r>
            <a:endParaRPr kumimoji="1" lang="ko-Kore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FE2C87-DC01-4088-AC6F-C38DE94AEE65}"/>
              </a:ext>
            </a:extLst>
          </p:cNvPr>
          <p:cNvSpPr txBox="1"/>
          <p:nvPr/>
        </p:nvSpPr>
        <p:spPr>
          <a:xfrm>
            <a:off x="7762218" y="3520965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import</a:t>
            </a:r>
            <a:endParaRPr kumimoji="1" lang="ko-Kore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0C44CC-6EBF-5320-67F3-BB3FBBC044E4}"/>
              </a:ext>
            </a:extLst>
          </p:cNvPr>
          <p:cNvSpPr txBox="1"/>
          <p:nvPr/>
        </p:nvSpPr>
        <p:spPr>
          <a:xfrm>
            <a:off x="638996" y="2336713"/>
            <a:ext cx="126091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root project</a:t>
            </a:r>
            <a:endParaRPr kumimoji="1" lang="ko-Kore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E1E5CC-FDD1-CE4E-AE76-5031A9027D13}"/>
              </a:ext>
            </a:extLst>
          </p:cNvPr>
          <p:cNvSpPr txBox="1"/>
          <p:nvPr/>
        </p:nvSpPr>
        <p:spPr>
          <a:xfrm>
            <a:off x="2809054" y="2137046"/>
            <a:ext cx="126091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main sub</a:t>
            </a:r>
          </a:p>
          <a:p>
            <a:pPr algn="ctr"/>
            <a:r>
              <a:rPr kumimoji="1" lang="en-US" altLang="ko-Kore-KR" sz="1400" dirty="0"/>
              <a:t>project</a:t>
            </a:r>
            <a:endParaRPr kumimoji="1" lang="ko-Kore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376982-30CD-C1DA-116D-F239E8C0C812}"/>
              </a:ext>
            </a:extLst>
          </p:cNvPr>
          <p:cNvSpPr txBox="1"/>
          <p:nvPr/>
        </p:nvSpPr>
        <p:spPr>
          <a:xfrm>
            <a:off x="5270938" y="697449"/>
            <a:ext cx="165012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b="1" dirty="0"/>
              <a:t>UI</a:t>
            </a:r>
            <a:r>
              <a:rPr kumimoji="1" lang="ko-KR" altLang="en-US" sz="1400" b="1" dirty="0"/>
              <a:t>처리</a:t>
            </a:r>
            <a:endParaRPr kumimoji="1"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 err="1"/>
              <a:t>업무로직</a:t>
            </a:r>
            <a:r>
              <a:rPr kumimoji="1" lang="ko-KR" altLang="en-US" sz="1400" b="1" dirty="0"/>
              <a:t> 수행</a:t>
            </a:r>
            <a:endParaRPr kumimoji="1"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build.gradle</a:t>
            </a:r>
            <a:endParaRPr kumimoji="1" lang="en-US" altLang="ko-KR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EEE0E7-3604-033A-4CA5-51AF555A7067}"/>
              </a:ext>
            </a:extLst>
          </p:cNvPr>
          <p:cNvSpPr txBox="1"/>
          <p:nvPr/>
        </p:nvSpPr>
        <p:spPr>
          <a:xfrm>
            <a:off x="5270938" y="4694019"/>
            <a:ext cx="1650124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데이터 관리</a:t>
            </a:r>
            <a:endParaRPr kumimoji="1"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File I/O </a:t>
            </a:r>
            <a:r>
              <a:rPr kumimoji="1" lang="ko-KR" altLang="en-US" sz="1400" b="1" dirty="0"/>
              <a:t>수행</a:t>
            </a:r>
            <a:endParaRPr kumimoji="1"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build.gradle</a:t>
            </a:r>
            <a:endParaRPr kumimoji="1" lang="en-US" altLang="ko-KR" sz="1400" dirty="0"/>
          </a:p>
        </p:txBody>
      </p:sp>
      <p:sp>
        <p:nvSpPr>
          <p:cNvPr id="48" name="왼쪽 화살표[L] 47">
            <a:extLst>
              <a:ext uri="{FF2B5EF4-FFF2-40B4-BE49-F238E27FC236}">
                <a16:creationId xmlns:a16="http://schemas.microsoft.com/office/drawing/2014/main" id="{3005B562-57BC-E18C-1EEF-3DA396E6F81D}"/>
              </a:ext>
            </a:extLst>
          </p:cNvPr>
          <p:cNvSpPr/>
          <p:nvPr/>
        </p:nvSpPr>
        <p:spPr>
          <a:xfrm rot="16200000">
            <a:off x="6076009" y="2844338"/>
            <a:ext cx="598523" cy="300767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BFF4531E-2022-8556-C908-8DEFCE19184D}"/>
              </a:ext>
            </a:extLst>
          </p:cNvPr>
          <p:cNvSpPr/>
          <p:nvPr/>
        </p:nvSpPr>
        <p:spPr>
          <a:xfrm rot="5400000">
            <a:off x="5534266" y="2827542"/>
            <a:ext cx="564931" cy="300767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33946D-8D7B-F709-F290-E601ECAD892C}"/>
              </a:ext>
            </a:extLst>
          </p:cNvPr>
          <p:cNvSpPr txBox="1"/>
          <p:nvPr/>
        </p:nvSpPr>
        <p:spPr>
          <a:xfrm>
            <a:off x="6635762" y="2838923"/>
            <a:ext cx="5706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722D45-4282-47D6-3636-8FB30F18AFCA}"/>
              </a:ext>
            </a:extLst>
          </p:cNvPr>
          <p:cNvSpPr txBox="1"/>
          <p:nvPr/>
        </p:nvSpPr>
        <p:spPr>
          <a:xfrm>
            <a:off x="5087555" y="2895251"/>
            <a:ext cx="57403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52419-D005-36A7-D658-9187D7951856}"/>
              </a:ext>
            </a:extLst>
          </p:cNvPr>
          <p:cNvSpPr txBox="1"/>
          <p:nvPr/>
        </p:nvSpPr>
        <p:spPr>
          <a:xfrm>
            <a:off x="9974481" y="1128336"/>
            <a:ext cx="126091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Eclipse IDE</a:t>
            </a:r>
            <a:endParaRPr kumimoji="1" lang="ko-Kore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DD0E82-AEE1-1AC3-9FF9-CD077021320D}"/>
              </a:ext>
            </a:extLst>
          </p:cNvPr>
          <p:cNvSpPr txBox="1"/>
          <p:nvPr/>
        </p:nvSpPr>
        <p:spPr>
          <a:xfrm>
            <a:off x="641131" y="3674853"/>
            <a:ext cx="1650124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settings.gradle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8128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1DDA8F-B618-E5DA-2A12-2695CC29A720}"/>
              </a:ext>
            </a:extLst>
          </p:cNvPr>
          <p:cNvSpPr/>
          <p:nvPr/>
        </p:nvSpPr>
        <p:spPr>
          <a:xfrm>
            <a:off x="1793149" y="779068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DCA56-C59C-06AF-49CE-1ADDF5D28BEF}"/>
              </a:ext>
            </a:extLst>
          </p:cNvPr>
          <p:cNvSpPr/>
          <p:nvPr/>
        </p:nvSpPr>
        <p:spPr>
          <a:xfrm>
            <a:off x="4757982" y="1961317"/>
            <a:ext cx="1705631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JSON</a:t>
            </a:r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58243E-5CE8-CE3F-5118-2B4D070E851D}"/>
              </a:ext>
            </a:extLst>
          </p:cNvPr>
          <p:cNvSpPr/>
          <p:nvPr/>
        </p:nvSpPr>
        <p:spPr>
          <a:xfrm>
            <a:off x="1793149" y="1972247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Gson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44BC8F-19B2-DF49-1D59-F53C4C44155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674501" y="1078194"/>
            <a:ext cx="1172660" cy="1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5DF579-205C-482B-F1CF-50339E4655AB}"/>
              </a:ext>
            </a:extLst>
          </p:cNvPr>
          <p:cNvSpPr/>
          <p:nvPr/>
        </p:nvSpPr>
        <p:spPr>
          <a:xfrm>
            <a:off x="4847161" y="710332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834668B-1F81-792B-5837-CEA3EEEEB5DA}"/>
              </a:ext>
            </a:extLst>
          </p:cNvPr>
          <p:cNvSpPr/>
          <p:nvPr/>
        </p:nvSpPr>
        <p:spPr>
          <a:xfrm>
            <a:off x="3674501" y="978555"/>
            <a:ext cx="231228" cy="231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43BD48DE-8B11-FD24-55F8-936D868DDAFE}"/>
              </a:ext>
            </a:extLst>
          </p:cNvPr>
          <p:cNvSpPr/>
          <p:nvPr/>
        </p:nvSpPr>
        <p:spPr>
          <a:xfrm>
            <a:off x="10600100" y="1567599"/>
            <a:ext cx="1124607" cy="14294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JSON</a:t>
            </a:r>
          </a:p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1A400-6DDE-51EF-6660-4624DB654D48}"/>
              </a:ext>
            </a:extLst>
          </p:cNvPr>
          <p:cNvSpPr txBox="1"/>
          <p:nvPr/>
        </p:nvSpPr>
        <p:spPr>
          <a:xfrm>
            <a:off x="2907903" y="1526651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60F0E0-1787-43CF-6310-6EBCD0A0779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733824" y="1399179"/>
            <a:ext cx="1" cy="573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048E66-201D-B007-B42D-06EE50F7F3D1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3674501" y="2271373"/>
            <a:ext cx="1083481" cy="1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103A69-5706-D152-1DA7-7D40E6F2165F}"/>
              </a:ext>
            </a:extLst>
          </p:cNvPr>
          <p:cNvSpPr/>
          <p:nvPr/>
        </p:nvSpPr>
        <p:spPr>
          <a:xfrm>
            <a:off x="7492148" y="1967035"/>
            <a:ext cx="1705631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 API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45F2341-1EDA-39B3-8DEE-46960D96A0CD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463613" y="2271373"/>
            <a:ext cx="1028535" cy="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9A6963-CCF4-A2E8-FF6D-1BD0A6F4A7CC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>
            <a:off x="9197779" y="2277091"/>
            <a:ext cx="1402321" cy="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608696-AB07-7277-1B5B-EA2FD0937459}"/>
              </a:ext>
            </a:extLst>
          </p:cNvPr>
          <p:cNvSpPr txBox="1"/>
          <p:nvPr/>
        </p:nvSpPr>
        <p:spPr>
          <a:xfrm>
            <a:off x="3835879" y="1903103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생성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80C3EB-0452-0B7A-A93B-76C25308F9A4}"/>
              </a:ext>
            </a:extLst>
          </p:cNvPr>
          <p:cNvSpPr txBox="1"/>
          <p:nvPr/>
        </p:nvSpPr>
        <p:spPr>
          <a:xfrm>
            <a:off x="6583979" y="187651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write()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59EEF0-B218-D2F7-F9C2-1761AEBB048A}"/>
              </a:ext>
            </a:extLst>
          </p:cNvPr>
          <p:cNvSpPr txBox="1"/>
          <p:nvPr/>
        </p:nvSpPr>
        <p:spPr>
          <a:xfrm>
            <a:off x="9463912" y="1848313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FF899A4F-1059-A63F-D1D5-8C2293C000CD}"/>
              </a:ext>
            </a:extLst>
          </p:cNvPr>
          <p:cNvCxnSpPr>
            <a:cxnSpLocks/>
            <a:stCxn id="15" idx="1"/>
            <a:endCxn id="29" idx="2"/>
          </p:cNvCxnSpPr>
          <p:nvPr/>
        </p:nvCxnSpPr>
        <p:spPr>
          <a:xfrm rot="5400000" flipH="1">
            <a:off x="9548754" y="1383357"/>
            <a:ext cx="409859" cy="2817440"/>
          </a:xfrm>
          <a:prstGeom prst="curvedConnector3">
            <a:avLst>
              <a:gd name="adj1" fmla="val -557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97EC8A-CB8A-68E3-A010-C71466CC2D4C}"/>
              </a:ext>
            </a:extLst>
          </p:cNvPr>
          <p:cNvSpPr txBox="1"/>
          <p:nvPr/>
        </p:nvSpPr>
        <p:spPr>
          <a:xfrm>
            <a:off x="9458471" y="3327662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1.</a:t>
            </a:r>
            <a:r>
              <a:rPr kumimoji="1" lang="ko-KR" altLang="en-US" sz="1400" dirty="0"/>
              <a:t> 읽기</a:t>
            </a:r>
            <a:endParaRPr kumimoji="1" lang="ko-Kore-KR" altLang="en-US" sz="1400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6BDD7FEB-7215-9BBD-F2EE-3871F23638F6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>
            <a:off x="6975022" y="1217205"/>
            <a:ext cx="5718" cy="2734166"/>
          </a:xfrm>
          <a:prstGeom prst="curvedConnector3">
            <a:avLst>
              <a:gd name="adj1" fmla="val -39979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17F94A2-97ED-F064-A2DB-6AC4E7A316D9}"/>
              </a:ext>
            </a:extLst>
          </p:cNvPr>
          <p:cNvCxnSpPr>
            <a:cxnSpLocks/>
            <a:stCxn id="9" idx="2"/>
            <a:endCxn id="16" idx="2"/>
          </p:cNvCxnSpPr>
          <p:nvPr/>
        </p:nvCxnSpPr>
        <p:spPr>
          <a:xfrm rot="5400000">
            <a:off x="4166848" y="1148407"/>
            <a:ext cx="10929" cy="2876973"/>
          </a:xfrm>
          <a:prstGeom prst="curvedConnector3">
            <a:avLst>
              <a:gd name="adj1" fmla="val 219168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17F246AE-B1EC-24E6-52A0-96B49AB04B42}"/>
              </a:ext>
            </a:extLst>
          </p:cNvPr>
          <p:cNvCxnSpPr>
            <a:cxnSpLocks/>
            <a:stCxn id="16" idx="1"/>
            <a:endCxn id="8" idx="1"/>
          </p:cNvCxnSpPr>
          <p:nvPr/>
        </p:nvCxnSpPr>
        <p:spPr>
          <a:xfrm rot="10800000">
            <a:off x="1793149" y="1089125"/>
            <a:ext cx="12700" cy="11931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B4D3B1-45BC-D5D4-4CF7-7EC5265017B0}"/>
              </a:ext>
            </a:extLst>
          </p:cNvPr>
          <p:cNvSpPr txBox="1"/>
          <p:nvPr/>
        </p:nvSpPr>
        <p:spPr>
          <a:xfrm>
            <a:off x="6583979" y="3069346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리턴</a:t>
            </a:r>
            <a:endParaRPr kumimoji="1" lang="ko-Kore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9D76F-0C84-EFDA-66CB-908ABAAF5A56}"/>
              </a:ext>
            </a:extLst>
          </p:cNvPr>
          <p:cNvSpPr txBox="1"/>
          <p:nvPr/>
        </p:nvSpPr>
        <p:spPr>
          <a:xfrm>
            <a:off x="3709487" y="3069460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3.</a:t>
            </a:r>
            <a:r>
              <a:rPr kumimoji="1" lang="ko-KR" altLang="en-US" sz="1400" dirty="0"/>
              <a:t> 사용</a:t>
            </a:r>
            <a:endParaRPr kumimoji="1" lang="ko-Kore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C58D2-4A66-EFFD-D516-2C4102ACABF2}"/>
              </a:ext>
            </a:extLst>
          </p:cNvPr>
          <p:cNvSpPr txBox="1"/>
          <p:nvPr/>
        </p:nvSpPr>
        <p:spPr>
          <a:xfrm>
            <a:off x="177824" y="1515722"/>
            <a:ext cx="123858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4.</a:t>
            </a:r>
            <a:r>
              <a:rPr kumimoji="1" lang="ko-KR" altLang="en-US" sz="1400" dirty="0"/>
              <a:t> 객체 리턴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CAEEB-0A0C-BD5C-B01B-A0FBFFA7C2BC}"/>
              </a:ext>
            </a:extLst>
          </p:cNvPr>
          <p:cNvSpPr txBox="1"/>
          <p:nvPr/>
        </p:nvSpPr>
        <p:spPr>
          <a:xfrm>
            <a:off x="6226598" y="8836"/>
            <a:ext cx="12655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Board</a:t>
            </a:r>
            <a:r>
              <a:rPr kumimoji="1" lang="ko-KR" altLang="en-US" sz="1400" dirty="0"/>
              <a:t>객체의 목록</a:t>
            </a:r>
            <a:endParaRPr kumimoji="1" lang="ko-Kore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5B7AFB-3F84-036E-E0A8-03FFAD676252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flipH="1">
            <a:off x="5335892" y="270446"/>
            <a:ext cx="890706" cy="4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4F52E3-827E-CEE1-264B-D7BEC62855CA}"/>
              </a:ext>
            </a:extLst>
          </p:cNvPr>
          <p:cNvSpPr/>
          <p:nvPr/>
        </p:nvSpPr>
        <p:spPr>
          <a:xfrm>
            <a:off x="924911" y="3458996"/>
            <a:ext cx="1481959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A81D9-F006-9CFD-906B-AB92D35EBB84}"/>
              </a:ext>
            </a:extLst>
          </p:cNvPr>
          <p:cNvSpPr/>
          <p:nvPr/>
        </p:nvSpPr>
        <p:spPr>
          <a:xfrm>
            <a:off x="4635063" y="3455274"/>
            <a:ext cx="1849820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GSON</a:t>
            </a:r>
          </a:p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BB1BEF-3064-E32B-C006-C80240ED7511}"/>
              </a:ext>
            </a:extLst>
          </p:cNvPr>
          <p:cNvSpPr/>
          <p:nvPr/>
        </p:nvSpPr>
        <p:spPr>
          <a:xfrm>
            <a:off x="9406760" y="3455273"/>
            <a:ext cx="1671145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JSON </a:t>
            </a:r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9D3415C-EBFC-B0A2-9D04-5AAEAED241AC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3611071" y="1510094"/>
            <a:ext cx="3722" cy="3894082"/>
          </a:xfrm>
          <a:prstGeom prst="curvedConnector3">
            <a:avLst>
              <a:gd name="adj1" fmla="val 624185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C007F33-B360-F8C6-D97B-E58614F9DBF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7901153" y="1114094"/>
            <a:ext cx="1" cy="468236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AD6043D9-03FF-6128-C6AA-8B6BFC687BCD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7901153" y="2217680"/>
            <a:ext cx="1" cy="468236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085BC7DE-C1B9-06EE-B21A-C0C91D8E5C60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611071" y="2613681"/>
            <a:ext cx="3722" cy="3894082"/>
          </a:xfrm>
          <a:prstGeom prst="curvedConnector3">
            <a:avLst>
              <a:gd name="adj1" fmla="val 624185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00847D-48AB-01CA-3FA1-30831E574F62}"/>
              </a:ext>
            </a:extLst>
          </p:cNvPr>
          <p:cNvSpPr txBox="1"/>
          <p:nvPr/>
        </p:nvSpPr>
        <p:spPr>
          <a:xfrm>
            <a:off x="2850932" y="3034254"/>
            <a:ext cx="1248103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toJSON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52E897-76D4-F64A-36E7-32D2FB4A3165}"/>
              </a:ext>
            </a:extLst>
          </p:cNvPr>
          <p:cNvSpPr txBox="1"/>
          <p:nvPr/>
        </p:nvSpPr>
        <p:spPr>
          <a:xfrm>
            <a:off x="7434755" y="3076270"/>
            <a:ext cx="748863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생성</a:t>
            </a:r>
            <a:endParaRPr kumimoji="1" lang="ko-Kore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28B397-81B1-DA0C-6DC1-A76B1203DC8E}"/>
              </a:ext>
            </a:extLst>
          </p:cNvPr>
          <p:cNvSpPr txBox="1"/>
          <p:nvPr/>
        </p:nvSpPr>
        <p:spPr>
          <a:xfrm>
            <a:off x="2900855" y="4632501"/>
            <a:ext cx="114825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fromJSON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AD57C3-6EC6-8563-1D3C-C6112E02D4C9}"/>
              </a:ext>
            </a:extLst>
          </p:cNvPr>
          <p:cNvSpPr txBox="1"/>
          <p:nvPr/>
        </p:nvSpPr>
        <p:spPr>
          <a:xfrm>
            <a:off x="7533948" y="4632501"/>
            <a:ext cx="550479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로딩</a:t>
            </a:r>
            <a:endParaRPr kumimoji="1" lang="ko-Kore-KR" altLang="en-US" sz="1400" dirty="0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17A71849-F751-EDC4-AF5E-FECA151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2" y="124620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1">
                    <a:lumMod val="95000"/>
                  </a:schemeClr>
                </a:solidFill>
              </a:rPr>
              <a:t>Google-</a:t>
            </a:r>
            <a:r>
              <a:rPr kumimoji="1" lang="en-US" altLang="ko-Kore-KR" dirty="0" err="1">
                <a:solidFill>
                  <a:schemeClr val="bg1">
                    <a:lumMod val="95000"/>
                  </a:schemeClr>
                </a:solidFill>
              </a:rPr>
              <a:t>gson</a:t>
            </a:r>
            <a:r>
              <a:rPr kumimoji="1" lang="en-US" altLang="ko-Kore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라이브러리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57AEED-4119-00C7-1712-C09AFEB32807}"/>
              </a:ext>
            </a:extLst>
          </p:cNvPr>
          <p:cNvSpPr txBox="1"/>
          <p:nvPr/>
        </p:nvSpPr>
        <p:spPr>
          <a:xfrm>
            <a:off x="4556235" y="1613025"/>
            <a:ext cx="184982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Serialize</a:t>
            </a:r>
          </a:p>
          <a:p>
            <a:pPr algn="ctr"/>
            <a:r>
              <a:rPr kumimoji="1" lang="en-US" altLang="ko-KR" sz="1400" dirty="0"/>
              <a:t>=</a:t>
            </a:r>
          </a:p>
          <a:p>
            <a:pPr algn="ctr"/>
            <a:r>
              <a:rPr kumimoji="1" lang="en-US" altLang="ko-Kore-KR" sz="1400" dirty="0"/>
              <a:t>encoding</a:t>
            </a:r>
            <a:endParaRPr kumimoji="1" lang="ko-Kore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2F45F1-A28B-207C-7860-7AF0488EAA98}"/>
              </a:ext>
            </a:extLst>
          </p:cNvPr>
          <p:cNvSpPr txBox="1"/>
          <p:nvPr/>
        </p:nvSpPr>
        <p:spPr>
          <a:xfrm>
            <a:off x="4635063" y="5658723"/>
            <a:ext cx="184982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Deserialize</a:t>
            </a:r>
          </a:p>
          <a:p>
            <a:pPr algn="ctr"/>
            <a:r>
              <a:rPr kumimoji="1" lang="en-US" altLang="ko-Kore-KR" sz="1400" dirty="0"/>
              <a:t>=</a:t>
            </a:r>
          </a:p>
          <a:p>
            <a:pPr algn="ctr"/>
            <a:r>
              <a:rPr kumimoji="1" lang="en-US" altLang="ko-Kore-KR" sz="1400" dirty="0"/>
              <a:t>decoding</a:t>
            </a:r>
            <a:endParaRPr kumimoji="1" lang="ko-Kore-KR" altLang="en-US" sz="14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BEBC8A7C-40A5-ECA7-6112-ED64A0FE5887}"/>
              </a:ext>
            </a:extLst>
          </p:cNvPr>
          <p:cNvSpPr/>
          <p:nvPr/>
        </p:nvSpPr>
        <p:spPr>
          <a:xfrm>
            <a:off x="4556235" y="2614267"/>
            <a:ext cx="1849820" cy="4150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왼쪽 화살표[L] 17">
            <a:extLst>
              <a:ext uri="{FF2B5EF4-FFF2-40B4-BE49-F238E27FC236}">
                <a16:creationId xmlns:a16="http://schemas.microsoft.com/office/drawing/2014/main" id="{B9750784-70B1-9501-9C24-E54E284408A9}"/>
              </a:ext>
            </a:extLst>
          </p:cNvPr>
          <p:cNvSpPr/>
          <p:nvPr/>
        </p:nvSpPr>
        <p:spPr>
          <a:xfrm>
            <a:off x="4556235" y="5003192"/>
            <a:ext cx="1849820" cy="36786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9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6BC7CA-3968-D4DB-3962-2EA4BE8B8860}"/>
              </a:ext>
            </a:extLst>
          </p:cNvPr>
          <p:cNvSpPr/>
          <p:nvPr/>
        </p:nvSpPr>
        <p:spPr>
          <a:xfrm>
            <a:off x="1187669" y="1051034"/>
            <a:ext cx="4445876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54370-F048-1395-865E-96C316913EAD}"/>
              </a:ext>
            </a:extLst>
          </p:cNvPr>
          <p:cNvSpPr txBox="1"/>
          <p:nvPr/>
        </p:nvSpPr>
        <p:spPr>
          <a:xfrm>
            <a:off x="557047" y="483476"/>
            <a:ext cx="39834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데이터를</a:t>
            </a:r>
            <a:r>
              <a:rPr kumimoji="1" lang="ko-KR" altLang="en-US" dirty="0"/>
              <a:t> 저장하고 꺼내는 이전 방식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496F-9C10-1F6B-4D63-4E1F9FABDDC4}"/>
              </a:ext>
            </a:extLst>
          </p:cNvPr>
          <p:cNvSpPr txBox="1"/>
          <p:nvPr/>
        </p:nvSpPr>
        <p:spPr>
          <a:xfrm>
            <a:off x="157655" y="1579206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홍길동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701F82-828C-8C0A-485A-65E1679D2F2E}"/>
              </a:ext>
            </a:extLst>
          </p:cNvPr>
          <p:cNvSpPr/>
          <p:nvPr/>
        </p:nvSpPr>
        <p:spPr>
          <a:xfrm>
            <a:off x="1481959" y="1502979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12" name="다중 문서 11">
            <a:extLst>
              <a:ext uri="{FF2B5EF4-FFF2-40B4-BE49-F238E27FC236}">
                <a16:creationId xmlns:a16="http://schemas.microsoft.com/office/drawing/2014/main" id="{6E54731C-101C-9BC7-8C62-78CA211DFDDA}"/>
              </a:ext>
            </a:extLst>
          </p:cNvPr>
          <p:cNvSpPr/>
          <p:nvPr/>
        </p:nvSpPr>
        <p:spPr>
          <a:xfrm>
            <a:off x="3941379" y="1441244"/>
            <a:ext cx="1481959" cy="1048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77136FB3-11CC-AC25-18DB-37730B63AED6}"/>
              </a:ext>
            </a:extLst>
          </p:cNvPr>
          <p:cNvSpPr/>
          <p:nvPr/>
        </p:nvSpPr>
        <p:spPr>
          <a:xfrm>
            <a:off x="2827283" y="1579206"/>
            <a:ext cx="966951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왼쪽 화살표[L] 14">
            <a:extLst>
              <a:ext uri="{FF2B5EF4-FFF2-40B4-BE49-F238E27FC236}">
                <a16:creationId xmlns:a16="http://schemas.microsoft.com/office/drawing/2014/main" id="{4E1657CD-CE0D-1542-7548-91C1FB274E77}"/>
              </a:ext>
            </a:extLst>
          </p:cNvPr>
          <p:cNvSpPr/>
          <p:nvPr/>
        </p:nvSpPr>
        <p:spPr>
          <a:xfrm>
            <a:off x="2858814" y="2123090"/>
            <a:ext cx="935420" cy="210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8D07F-CE4F-F4F3-621C-DAED69BC8ED3}"/>
              </a:ext>
            </a:extLst>
          </p:cNvPr>
          <p:cNvSpPr txBox="1"/>
          <p:nvPr/>
        </p:nvSpPr>
        <p:spPr>
          <a:xfrm>
            <a:off x="2927459" y="1227091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DF9BBA-E540-646E-C358-826FADE94BD6}"/>
              </a:ext>
            </a:extLst>
          </p:cNvPr>
          <p:cNvSpPr txBox="1"/>
          <p:nvPr/>
        </p:nvSpPr>
        <p:spPr>
          <a:xfrm>
            <a:off x="2967039" y="2388127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9C762A-6CB9-1E41-0347-B3C3038F2282}"/>
              </a:ext>
            </a:extLst>
          </p:cNvPr>
          <p:cNvSpPr/>
          <p:nvPr/>
        </p:nvSpPr>
        <p:spPr>
          <a:xfrm>
            <a:off x="1187669" y="3079531"/>
            <a:ext cx="4445876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4DFCD-B788-76DE-E32B-A15955D1E9F3}"/>
              </a:ext>
            </a:extLst>
          </p:cNvPr>
          <p:cNvSpPr txBox="1"/>
          <p:nvPr/>
        </p:nvSpPr>
        <p:spPr>
          <a:xfrm>
            <a:off x="157655" y="3607703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임꺽정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D8A02B-66C7-D890-F320-527A7EE889BF}"/>
              </a:ext>
            </a:extLst>
          </p:cNvPr>
          <p:cNvSpPr/>
          <p:nvPr/>
        </p:nvSpPr>
        <p:spPr>
          <a:xfrm>
            <a:off x="1481959" y="3531476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24" name="다중 문서 23">
            <a:extLst>
              <a:ext uri="{FF2B5EF4-FFF2-40B4-BE49-F238E27FC236}">
                <a16:creationId xmlns:a16="http://schemas.microsoft.com/office/drawing/2014/main" id="{E32A3B3C-CB42-8087-3376-DDD970E2BC40}"/>
              </a:ext>
            </a:extLst>
          </p:cNvPr>
          <p:cNvSpPr/>
          <p:nvPr/>
        </p:nvSpPr>
        <p:spPr>
          <a:xfrm>
            <a:off x="3941379" y="3469741"/>
            <a:ext cx="1481959" cy="1048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49DE55DC-6C8E-BFF8-72DD-4A851C1C08EA}"/>
              </a:ext>
            </a:extLst>
          </p:cNvPr>
          <p:cNvSpPr/>
          <p:nvPr/>
        </p:nvSpPr>
        <p:spPr>
          <a:xfrm>
            <a:off x="2827283" y="3607703"/>
            <a:ext cx="966951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왼쪽 화살표[L] 26">
            <a:extLst>
              <a:ext uri="{FF2B5EF4-FFF2-40B4-BE49-F238E27FC236}">
                <a16:creationId xmlns:a16="http://schemas.microsoft.com/office/drawing/2014/main" id="{590149FC-E821-AA59-61C7-C7704C3640E5}"/>
              </a:ext>
            </a:extLst>
          </p:cNvPr>
          <p:cNvSpPr/>
          <p:nvPr/>
        </p:nvSpPr>
        <p:spPr>
          <a:xfrm>
            <a:off x="2858814" y="4151587"/>
            <a:ext cx="935420" cy="210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00D47F-74BF-5688-0985-836BE780FC55}"/>
              </a:ext>
            </a:extLst>
          </p:cNvPr>
          <p:cNvSpPr txBox="1"/>
          <p:nvPr/>
        </p:nvSpPr>
        <p:spPr>
          <a:xfrm>
            <a:off x="2927459" y="3255588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D75C4-C397-E5BB-2C41-9BF526380BCF}"/>
              </a:ext>
            </a:extLst>
          </p:cNvPr>
          <p:cNvSpPr txBox="1"/>
          <p:nvPr/>
        </p:nvSpPr>
        <p:spPr>
          <a:xfrm>
            <a:off x="2967039" y="4416624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DBD627-54E1-F3CE-17D1-065BB1BDA314}"/>
              </a:ext>
            </a:extLst>
          </p:cNvPr>
          <p:cNvSpPr/>
          <p:nvPr/>
        </p:nvSpPr>
        <p:spPr>
          <a:xfrm>
            <a:off x="1187669" y="5092620"/>
            <a:ext cx="4445876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5B3CC-E396-5982-A138-92E37A335DFD}"/>
              </a:ext>
            </a:extLst>
          </p:cNvPr>
          <p:cNvSpPr txBox="1"/>
          <p:nvPr/>
        </p:nvSpPr>
        <p:spPr>
          <a:xfrm>
            <a:off x="157655" y="5620792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유관순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24B982-031C-A269-DC34-7815ED808AB3}"/>
              </a:ext>
            </a:extLst>
          </p:cNvPr>
          <p:cNvSpPr/>
          <p:nvPr/>
        </p:nvSpPr>
        <p:spPr>
          <a:xfrm>
            <a:off x="1481959" y="5544565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33" name="다중 문서 32">
            <a:extLst>
              <a:ext uri="{FF2B5EF4-FFF2-40B4-BE49-F238E27FC236}">
                <a16:creationId xmlns:a16="http://schemas.microsoft.com/office/drawing/2014/main" id="{B193EF66-27C2-4284-1E10-A009D41DCCFD}"/>
              </a:ext>
            </a:extLst>
          </p:cNvPr>
          <p:cNvSpPr/>
          <p:nvPr/>
        </p:nvSpPr>
        <p:spPr>
          <a:xfrm>
            <a:off x="3941379" y="5482830"/>
            <a:ext cx="1481959" cy="1048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43139206-97B2-6E6B-15D1-D44B3E3A4D30}"/>
              </a:ext>
            </a:extLst>
          </p:cNvPr>
          <p:cNvSpPr/>
          <p:nvPr/>
        </p:nvSpPr>
        <p:spPr>
          <a:xfrm>
            <a:off x="2827283" y="5620792"/>
            <a:ext cx="966951" cy="218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왼쪽 화살표[L] 34">
            <a:extLst>
              <a:ext uri="{FF2B5EF4-FFF2-40B4-BE49-F238E27FC236}">
                <a16:creationId xmlns:a16="http://schemas.microsoft.com/office/drawing/2014/main" id="{F560E42B-07C8-62CA-7D7D-C790FC8A84AB}"/>
              </a:ext>
            </a:extLst>
          </p:cNvPr>
          <p:cNvSpPr/>
          <p:nvPr/>
        </p:nvSpPr>
        <p:spPr>
          <a:xfrm>
            <a:off x="2858814" y="6164676"/>
            <a:ext cx="935420" cy="2102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49B3A4-DCE4-F25F-A611-3B59CD47118E}"/>
              </a:ext>
            </a:extLst>
          </p:cNvPr>
          <p:cNvSpPr txBox="1"/>
          <p:nvPr/>
        </p:nvSpPr>
        <p:spPr>
          <a:xfrm>
            <a:off x="2927459" y="5268677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A1FBF-CCAE-E37F-B7D4-4CC2138853BF}"/>
              </a:ext>
            </a:extLst>
          </p:cNvPr>
          <p:cNvSpPr txBox="1"/>
          <p:nvPr/>
        </p:nvSpPr>
        <p:spPr>
          <a:xfrm>
            <a:off x="2967039" y="6429713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9F9978-6113-74C8-CC93-981A90B56E96}"/>
              </a:ext>
            </a:extLst>
          </p:cNvPr>
          <p:cNvSpPr txBox="1"/>
          <p:nvPr/>
        </p:nvSpPr>
        <p:spPr>
          <a:xfrm>
            <a:off x="6589986" y="1227561"/>
            <a:ext cx="54864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사용자</a:t>
            </a:r>
            <a:r>
              <a:rPr kumimoji="1" lang="ko-KR" altLang="en-US" dirty="0"/>
              <a:t> 각각이 </a:t>
            </a:r>
            <a:r>
              <a:rPr kumimoji="1" lang="en-US" altLang="ko-KR" dirty="0"/>
              <a:t>App.</a:t>
            </a:r>
            <a:r>
              <a:rPr kumimoji="1" lang="ko-KR" altLang="en-US" dirty="0"/>
              <a:t>을 실행하는 자신의 컴퓨터에 파일을 보관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b="1" dirty="0">
                <a:sym typeface="Wingdings" pitchFamily="2" charset="2"/>
              </a:rPr>
              <a:t>데이터 공유가 안된다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업무 수행이 힘들다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C6ADA65-7C66-F8D5-4436-1DE912E7559B}"/>
              </a:ext>
            </a:extLst>
          </p:cNvPr>
          <p:cNvCxnSpPr>
            <a:stCxn id="38" idx="1"/>
            <a:endCxn id="7" idx="3"/>
          </p:cNvCxnSpPr>
          <p:nvPr/>
        </p:nvCxnSpPr>
        <p:spPr>
          <a:xfrm flipH="1">
            <a:off x="5633545" y="1827726"/>
            <a:ext cx="956441" cy="7464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4816E9-35B2-4CB3-4425-26F180A0B48D}"/>
              </a:ext>
            </a:extLst>
          </p:cNvPr>
          <p:cNvCxnSpPr>
            <a:cxnSpLocks/>
            <a:stCxn id="38" idx="1"/>
            <a:endCxn id="20" idx="3"/>
          </p:cNvCxnSpPr>
          <p:nvPr/>
        </p:nvCxnSpPr>
        <p:spPr>
          <a:xfrm flipH="1">
            <a:off x="5633545" y="1827726"/>
            <a:ext cx="956441" cy="210314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839BEBB-19AB-8C0D-400D-7241C9FBE98D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5633545" y="1827726"/>
            <a:ext cx="956441" cy="4116232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8D8BFB-2F08-49C1-52D9-C99D56E85FE1}"/>
              </a:ext>
            </a:extLst>
          </p:cNvPr>
          <p:cNvSpPr/>
          <p:nvPr/>
        </p:nvSpPr>
        <p:spPr>
          <a:xfrm>
            <a:off x="5549463" y="2426562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6BC7CA-3968-D4DB-3962-2EA4BE8B8860}"/>
              </a:ext>
            </a:extLst>
          </p:cNvPr>
          <p:cNvSpPr/>
          <p:nvPr/>
        </p:nvSpPr>
        <p:spPr>
          <a:xfrm>
            <a:off x="1187669" y="1051034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496F-9C10-1F6B-4D63-4E1F9FABDDC4}"/>
              </a:ext>
            </a:extLst>
          </p:cNvPr>
          <p:cNvSpPr txBox="1"/>
          <p:nvPr/>
        </p:nvSpPr>
        <p:spPr>
          <a:xfrm>
            <a:off x="157655" y="1579206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홍길동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701F82-828C-8C0A-485A-65E1679D2F2E}"/>
              </a:ext>
            </a:extLst>
          </p:cNvPr>
          <p:cNvSpPr/>
          <p:nvPr/>
        </p:nvSpPr>
        <p:spPr>
          <a:xfrm>
            <a:off x="1481959" y="1502979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12" name="다중 문서 11">
            <a:extLst>
              <a:ext uri="{FF2B5EF4-FFF2-40B4-BE49-F238E27FC236}">
                <a16:creationId xmlns:a16="http://schemas.microsoft.com/office/drawing/2014/main" id="{6E54731C-101C-9BC7-8C62-78CA211DFDDA}"/>
              </a:ext>
            </a:extLst>
          </p:cNvPr>
          <p:cNvSpPr/>
          <p:nvPr/>
        </p:nvSpPr>
        <p:spPr>
          <a:xfrm>
            <a:off x="5770179" y="2753710"/>
            <a:ext cx="1481959" cy="1048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9C762A-6CB9-1E41-0347-B3C3038F2282}"/>
              </a:ext>
            </a:extLst>
          </p:cNvPr>
          <p:cNvSpPr/>
          <p:nvPr/>
        </p:nvSpPr>
        <p:spPr>
          <a:xfrm>
            <a:off x="1187669" y="3079531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4DFCD-B788-76DE-E32B-A15955D1E9F3}"/>
              </a:ext>
            </a:extLst>
          </p:cNvPr>
          <p:cNvSpPr txBox="1"/>
          <p:nvPr/>
        </p:nvSpPr>
        <p:spPr>
          <a:xfrm>
            <a:off x="157655" y="3607703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임꺽정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D8A02B-66C7-D890-F320-527A7EE889BF}"/>
              </a:ext>
            </a:extLst>
          </p:cNvPr>
          <p:cNvSpPr/>
          <p:nvPr/>
        </p:nvSpPr>
        <p:spPr>
          <a:xfrm>
            <a:off x="1481959" y="3531476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DBD627-54E1-F3CE-17D1-065BB1BDA314}"/>
              </a:ext>
            </a:extLst>
          </p:cNvPr>
          <p:cNvSpPr/>
          <p:nvPr/>
        </p:nvSpPr>
        <p:spPr>
          <a:xfrm>
            <a:off x="1187669" y="5092620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5B3CC-E396-5982-A138-92E37A335DFD}"/>
              </a:ext>
            </a:extLst>
          </p:cNvPr>
          <p:cNvSpPr txBox="1"/>
          <p:nvPr/>
        </p:nvSpPr>
        <p:spPr>
          <a:xfrm>
            <a:off x="157655" y="5620792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유관순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24B982-031C-A269-DC34-7815ED808AB3}"/>
              </a:ext>
            </a:extLst>
          </p:cNvPr>
          <p:cNvSpPr/>
          <p:nvPr/>
        </p:nvSpPr>
        <p:spPr>
          <a:xfrm>
            <a:off x="1481959" y="5544565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9F9978-6113-74C8-CC93-981A90B56E96}"/>
              </a:ext>
            </a:extLst>
          </p:cNvPr>
          <p:cNvSpPr txBox="1"/>
          <p:nvPr/>
        </p:nvSpPr>
        <p:spPr>
          <a:xfrm>
            <a:off x="6290442" y="268724"/>
            <a:ext cx="54864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외부 컴퓨터에 파일을 놓은 후 공유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여러 </a:t>
            </a:r>
            <a:r>
              <a:rPr kumimoji="1" lang="en-US" altLang="ko-KR" dirty="0">
                <a:sym typeface="Wingdings" pitchFamily="2" charset="2"/>
              </a:rPr>
              <a:t>App.</a:t>
            </a:r>
            <a:r>
              <a:rPr kumimoji="1" lang="ko-KR" altLang="en-US" dirty="0">
                <a:sym typeface="Wingdings" pitchFamily="2" charset="2"/>
              </a:rPr>
              <a:t>이 동시에 같은 파일을 접근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파일의 내용을 변경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삭제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추가할 경우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다른 </a:t>
            </a:r>
            <a:r>
              <a:rPr kumimoji="1" lang="en-US" altLang="ko-KR" dirty="0">
                <a:sym typeface="Wingdings" pitchFamily="2" charset="2"/>
              </a:rPr>
              <a:t>App.</a:t>
            </a:r>
            <a:r>
              <a:rPr kumimoji="1" lang="ko-KR" altLang="en-US" dirty="0">
                <a:sym typeface="Wingdings" pitchFamily="2" charset="2"/>
              </a:rPr>
              <a:t>이 저장할 내용을 덮어 쓸 수 있다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DBE86-02B5-E8F6-E45F-AC48A0F74885}"/>
              </a:ext>
            </a:extLst>
          </p:cNvPr>
          <p:cNvSpPr txBox="1"/>
          <p:nvPr/>
        </p:nvSpPr>
        <p:spPr>
          <a:xfrm>
            <a:off x="5549463" y="4254034"/>
            <a:ext cx="254875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별도</a:t>
            </a:r>
            <a:r>
              <a:rPr kumimoji="1" lang="ko-KR" altLang="en-US" dirty="0"/>
              <a:t> 컴퓨터 </a:t>
            </a:r>
            <a:r>
              <a:rPr kumimoji="1" lang="en-US" altLang="ko-KR" dirty="0"/>
              <a:t>HDD </a:t>
            </a:r>
            <a:r>
              <a:rPr kumimoji="1" lang="ko-KR" altLang="en-US" dirty="0"/>
              <a:t>공유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DB4358C-F49B-F158-7A02-2700A33B6B84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048000" y="1902372"/>
            <a:ext cx="2501463" cy="1375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4FFF4A-E1CB-408C-9D59-8694B89488BD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 flipV="1">
            <a:off x="3048000" y="3277900"/>
            <a:ext cx="2501463" cy="6529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F6D219-A5C0-FB18-9C40-BDCC01C38E94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 flipV="1">
            <a:off x="3048000" y="3277900"/>
            <a:ext cx="2501463" cy="2666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8DCD34-C436-090E-7E2F-F5A9CD0A4020}"/>
              </a:ext>
            </a:extLst>
          </p:cNvPr>
          <p:cNvSpPr txBox="1"/>
          <p:nvPr/>
        </p:nvSpPr>
        <p:spPr>
          <a:xfrm>
            <a:off x="4191988" y="2462292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I/O</a:t>
            </a:r>
            <a:endParaRPr kumimoji="1" lang="ko-Kore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9B3CD-49E3-149B-B59C-6C156EC1364E}"/>
              </a:ext>
            </a:extLst>
          </p:cNvPr>
          <p:cNvSpPr txBox="1"/>
          <p:nvPr/>
        </p:nvSpPr>
        <p:spPr>
          <a:xfrm>
            <a:off x="4191989" y="3433473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I/O</a:t>
            </a:r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77EA6F-7557-2D5A-0A56-D7C071A23A50}"/>
              </a:ext>
            </a:extLst>
          </p:cNvPr>
          <p:cNvSpPr txBox="1"/>
          <p:nvPr/>
        </p:nvSpPr>
        <p:spPr>
          <a:xfrm>
            <a:off x="4191988" y="4292642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I/O</a:t>
            </a:r>
            <a:endParaRPr kumimoji="1" lang="ko-Kore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C52708-4A0E-19B3-0AE0-EF9AB7E806A3}"/>
              </a:ext>
            </a:extLst>
          </p:cNvPr>
          <p:cNvSpPr txBox="1"/>
          <p:nvPr/>
        </p:nvSpPr>
        <p:spPr>
          <a:xfrm>
            <a:off x="2919249" y="1051034"/>
            <a:ext cx="12297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6785EC-9BBB-0D9B-1A0A-7A3F1E7120B2}"/>
              </a:ext>
            </a:extLst>
          </p:cNvPr>
          <p:cNvSpPr txBox="1"/>
          <p:nvPr/>
        </p:nvSpPr>
        <p:spPr>
          <a:xfrm>
            <a:off x="2787869" y="3074781"/>
            <a:ext cx="12297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A8A2F-7E48-55F2-7FEE-3676ACB72B06}"/>
              </a:ext>
            </a:extLst>
          </p:cNvPr>
          <p:cNvSpPr txBox="1"/>
          <p:nvPr/>
        </p:nvSpPr>
        <p:spPr>
          <a:xfrm>
            <a:off x="2787869" y="5071260"/>
            <a:ext cx="12297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A4FE74-B159-0BDD-03A3-3A9618EADA78}"/>
              </a:ext>
            </a:extLst>
          </p:cNvPr>
          <p:cNvSpPr txBox="1"/>
          <p:nvPr/>
        </p:nvSpPr>
        <p:spPr>
          <a:xfrm>
            <a:off x="7385816" y="2430544"/>
            <a:ext cx="12297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4382FF-4EC2-E364-5F74-24193CABB57E}"/>
              </a:ext>
            </a:extLst>
          </p:cNvPr>
          <p:cNvSpPr txBox="1"/>
          <p:nvPr/>
        </p:nvSpPr>
        <p:spPr>
          <a:xfrm>
            <a:off x="2919249" y="1697365"/>
            <a:ext cx="1229710" cy="383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사원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382E59-A02C-6019-4499-5F058EFC4A64}"/>
              </a:ext>
            </a:extLst>
          </p:cNvPr>
          <p:cNvSpPr txBox="1"/>
          <p:nvPr/>
        </p:nvSpPr>
        <p:spPr>
          <a:xfrm>
            <a:off x="7397805" y="3089930"/>
            <a:ext cx="1229710" cy="383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사원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575C68-7188-CE66-41C3-36A144832D83}"/>
              </a:ext>
            </a:extLst>
          </p:cNvPr>
          <p:cNvSpPr txBox="1"/>
          <p:nvPr/>
        </p:nvSpPr>
        <p:spPr>
          <a:xfrm>
            <a:off x="2787869" y="5730756"/>
            <a:ext cx="1229710" cy="383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사원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51C08A-5D9B-36C7-7221-4C2B7011BD86}"/>
              </a:ext>
            </a:extLst>
          </p:cNvPr>
          <p:cNvSpPr txBox="1"/>
          <p:nvPr/>
        </p:nvSpPr>
        <p:spPr>
          <a:xfrm>
            <a:off x="8777287" y="2415395"/>
            <a:ext cx="12297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사원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03946D-ABB3-8DC1-40EF-DF578B3DE487}"/>
              </a:ext>
            </a:extLst>
          </p:cNvPr>
          <p:cNvSpPr txBox="1"/>
          <p:nvPr/>
        </p:nvSpPr>
        <p:spPr>
          <a:xfrm>
            <a:off x="8773182" y="3061726"/>
            <a:ext cx="1229710" cy="383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사원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55" name="곱하기 54">
            <a:extLst>
              <a:ext uri="{FF2B5EF4-FFF2-40B4-BE49-F238E27FC236}">
                <a16:creationId xmlns:a16="http://schemas.microsoft.com/office/drawing/2014/main" id="{CBBCC926-1B00-857A-80F9-B2A225CCDDEB}"/>
              </a:ext>
            </a:extLst>
          </p:cNvPr>
          <p:cNvSpPr/>
          <p:nvPr/>
        </p:nvSpPr>
        <p:spPr>
          <a:xfrm>
            <a:off x="6876064" y="2358215"/>
            <a:ext cx="2249214" cy="1203463"/>
          </a:xfrm>
          <a:prstGeom prst="mathMultiply">
            <a:avLst/>
          </a:prstGeom>
          <a:solidFill>
            <a:srgbClr val="FF0000">
              <a:alpha val="5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30113BFB-5C33-B856-4AC1-0688E46DCF4C}"/>
              </a:ext>
            </a:extLst>
          </p:cNvPr>
          <p:cNvCxnSpPr>
            <a:stCxn id="49" idx="3"/>
            <a:endCxn id="48" idx="0"/>
          </p:cNvCxnSpPr>
          <p:nvPr/>
        </p:nvCxnSpPr>
        <p:spPr>
          <a:xfrm>
            <a:off x="4148959" y="1889207"/>
            <a:ext cx="3851712" cy="5413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FB18088E-6E46-82CF-F922-A0F35A47A535}"/>
              </a:ext>
            </a:extLst>
          </p:cNvPr>
          <p:cNvCxnSpPr>
            <a:cxnSpLocks/>
            <a:stCxn id="51" idx="2"/>
            <a:endCxn id="54" idx="2"/>
          </p:cNvCxnSpPr>
          <p:nvPr/>
        </p:nvCxnSpPr>
        <p:spPr>
          <a:xfrm rot="5400000" flipH="1" flipV="1">
            <a:off x="5060865" y="1787267"/>
            <a:ext cx="2669030" cy="5985313"/>
          </a:xfrm>
          <a:prstGeom prst="curvedConnector3">
            <a:avLst>
              <a:gd name="adj1" fmla="val -856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D60EAB6-6FB2-DCF0-0D6B-F979A937FEB1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>
            <a:off x="9033642" y="1469053"/>
            <a:ext cx="358500" cy="946342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061E083-2FFA-9296-9ED9-6EA6BA28CA7C}"/>
              </a:ext>
            </a:extLst>
          </p:cNvPr>
          <p:cNvSpPr txBox="1"/>
          <p:nvPr/>
        </p:nvSpPr>
        <p:spPr>
          <a:xfrm>
            <a:off x="5181931" y="1606475"/>
            <a:ext cx="14005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accent2"/>
                </a:solidFill>
              </a:rPr>
              <a:t>홍길동이</a:t>
            </a:r>
            <a:r>
              <a:rPr kumimoji="1" lang="ko-KR" altLang="en-US" dirty="0">
                <a:solidFill>
                  <a:schemeClr val="accent2"/>
                </a:solidFill>
              </a:rPr>
              <a:t> 먼저 저장</a:t>
            </a:r>
            <a:endParaRPr kumimoji="1" lang="ko-Kore-KR" altLang="en-US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CFF251-5EEC-ABBC-286C-142B3CD71615}"/>
              </a:ext>
            </a:extLst>
          </p:cNvPr>
          <p:cNvSpPr txBox="1"/>
          <p:nvPr/>
        </p:nvSpPr>
        <p:spPr>
          <a:xfrm>
            <a:off x="7133898" y="5394425"/>
            <a:ext cx="140050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accent6"/>
                </a:solidFill>
              </a:rPr>
              <a:t>두 번째로</a:t>
            </a:r>
            <a:endParaRPr kumimoji="1" lang="en-US" altLang="ko-KR" dirty="0">
              <a:solidFill>
                <a:schemeClr val="accent6"/>
              </a:solidFill>
            </a:endParaRPr>
          </a:p>
          <a:p>
            <a:r>
              <a:rPr kumimoji="1" lang="ko-KR" altLang="en-US" dirty="0">
                <a:solidFill>
                  <a:schemeClr val="accent6"/>
                </a:solidFill>
              </a:rPr>
              <a:t>유관순이</a:t>
            </a:r>
            <a:endParaRPr kumimoji="1" lang="en-US" altLang="ko-KR" dirty="0">
              <a:solidFill>
                <a:schemeClr val="accent6"/>
              </a:solidFill>
            </a:endParaRPr>
          </a:p>
          <a:p>
            <a:r>
              <a:rPr kumimoji="1" lang="ko-KR" altLang="en-US" dirty="0">
                <a:solidFill>
                  <a:schemeClr val="accent6"/>
                </a:solidFill>
              </a:rPr>
              <a:t>저장</a:t>
            </a:r>
            <a:endParaRPr kumimoji="1" lang="en-US" altLang="ko-KR" dirty="0">
              <a:solidFill>
                <a:schemeClr val="accent6"/>
              </a:solidFill>
            </a:endParaRPr>
          </a:p>
          <a:p>
            <a:r>
              <a:rPr kumimoji="1" lang="en-US" altLang="ko-KR" dirty="0">
                <a:solidFill>
                  <a:schemeClr val="accent6"/>
                </a:solidFill>
                <a:sym typeface="Wingdings" pitchFamily="2" charset="2"/>
              </a:rPr>
              <a:t></a:t>
            </a:r>
            <a:r>
              <a:rPr kumimoji="1" lang="ko-KR" altLang="en-US" dirty="0">
                <a:solidFill>
                  <a:schemeClr val="accent6"/>
                </a:solidFill>
                <a:sym typeface="Wingdings" pitchFamily="2" charset="2"/>
              </a:rPr>
              <a:t> 덮어씀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5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왼쪽 화살표[L] 25">
            <a:extLst>
              <a:ext uri="{FF2B5EF4-FFF2-40B4-BE49-F238E27FC236}">
                <a16:creationId xmlns:a16="http://schemas.microsoft.com/office/drawing/2014/main" id="{562BA509-9089-C6F1-B12E-939624A428BB}"/>
              </a:ext>
            </a:extLst>
          </p:cNvPr>
          <p:cNvSpPr/>
          <p:nvPr/>
        </p:nvSpPr>
        <p:spPr>
          <a:xfrm rot="12286662">
            <a:off x="3676038" y="1606628"/>
            <a:ext cx="1313793" cy="33322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왼쪽 화살표[L] 23">
            <a:extLst>
              <a:ext uri="{FF2B5EF4-FFF2-40B4-BE49-F238E27FC236}">
                <a16:creationId xmlns:a16="http://schemas.microsoft.com/office/drawing/2014/main" id="{16DF1755-634C-438C-85E2-327962AE831F}"/>
              </a:ext>
            </a:extLst>
          </p:cNvPr>
          <p:cNvSpPr/>
          <p:nvPr/>
        </p:nvSpPr>
        <p:spPr>
          <a:xfrm rot="1536823">
            <a:off x="3385938" y="2031899"/>
            <a:ext cx="1313793" cy="33322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8D8BFB-2F08-49C1-52D9-C99D56E85FE1}"/>
              </a:ext>
            </a:extLst>
          </p:cNvPr>
          <p:cNvSpPr/>
          <p:nvPr/>
        </p:nvSpPr>
        <p:spPr>
          <a:xfrm>
            <a:off x="5770180" y="3012487"/>
            <a:ext cx="4162096" cy="1906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6BC7CA-3968-D4DB-3962-2EA4BE8B8860}"/>
              </a:ext>
            </a:extLst>
          </p:cNvPr>
          <p:cNvSpPr/>
          <p:nvPr/>
        </p:nvSpPr>
        <p:spPr>
          <a:xfrm>
            <a:off x="1187669" y="1051034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0496F-9C10-1F6B-4D63-4E1F9FABDDC4}"/>
              </a:ext>
            </a:extLst>
          </p:cNvPr>
          <p:cNvSpPr txBox="1"/>
          <p:nvPr/>
        </p:nvSpPr>
        <p:spPr>
          <a:xfrm>
            <a:off x="157655" y="1579206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홍길동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701F82-828C-8C0A-485A-65E1679D2F2E}"/>
              </a:ext>
            </a:extLst>
          </p:cNvPr>
          <p:cNvSpPr/>
          <p:nvPr/>
        </p:nvSpPr>
        <p:spPr>
          <a:xfrm>
            <a:off x="1481959" y="1502979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12" name="다중 문서 11">
            <a:extLst>
              <a:ext uri="{FF2B5EF4-FFF2-40B4-BE49-F238E27FC236}">
                <a16:creationId xmlns:a16="http://schemas.microsoft.com/office/drawing/2014/main" id="{6E54731C-101C-9BC7-8C62-78CA211DFDDA}"/>
              </a:ext>
            </a:extLst>
          </p:cNvPr>
          <p:cNvSpPr/>
          <p:nvPr/>
        </p:nvSpPr>
        <p:spPr>
          <a:xfrm>
            <a:off x="8399648" y="3406677"/>
            <a:ext cx="1481959" cy="1048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9C762A-6CB9-1E41-0347-B3C3038F2282}"/>
              </a:ext>
            </a:extLst>
          </p:cNvPr>
          <p:cNvSpPr/>
          <p:nvPr/>
        </p:nvSpPr>
        <p:spPr>
          <a:xfrm>
            <a:off x="1187669" y="3079531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4DFCD-B788-76DE-E32B-A15955D1E9F3}"/>
              </a:ext>
            </a:extLst>
          </p:cNvPr>
          <p:cNvSpPr txBox="1"/>
          <p:nvPr/>
        </p:nvSpPr>
        <p:spPr>
          <a:xfrm>
            <a:off x="157655" y="3607703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임꺽정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D8A02B-66C7-D890-F320-527A7EE889BF}"/>
              </a:ext>
            </a:extLst>
          </p:cNvPr>
          <p:cNvSpPr/>
          <p:nvPr/>
        </p:nvSpPr>
        <p:spPr>
          <a:xfrm>
            <a:off x="1481959" y="3531476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DBD627-54E1-F3CE-17D1-065BB1BDA314}"/>
              </a:ext>
            </a:extLst>
          </p:cNvPr>
          <p:cNvSpPr/>
          <p:nvPr/>
        </p:nvSpPr>
        <p:spPr>
          <a:xfrm>
            <a:off x="1187669" y="5092620"/>
            <a:ext cx="1860331" cy="17026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5B3CC-E396-5982-A138-92E37A335DFD}"/>
              </a:ext>
            </a:extLst>
          </p:cNvPr>
          <p:cNvSpPr txBox="1"/>
          <p:nvPr/>
        </p:nvSpPr>
        <p:spPr>
          <a:xfrm>
            <a:off x="157655" y="5620792"/>
            <a:ext cx="94593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유관순</a:t>
            </a:r>
            <a:endParaRPr kumimoji="1" lang="en-US" altLang="ko-Kore-KR" dirty="0"/>
          </a:p>
          <a:p>
            <a:r>
              <a:rPr kumimoji="1" lang="ko-Kore-KR" altLang="en-US" dirty="0"/>
              <a:t>컴퓨터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24B982-031C-A269-DC34-7815ED808AB3}"/>
              </a:ext>
            </a:extLst>
          </p:cNvPr>
          <p:cNvSpPr/>
          <p:nvPr/>
        </p:nvSpPr>
        <p:spPr>
          <a:xfrm>
            <a:off x="1481959" y="5544565"/>
            <a:ext cx="1261241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9F9978-6113-74C8-CC93-981A90B56E96}"/>
              </a:ext>
            </a:extLst>
          </p:cNvPr>
          <p:cNvSpPr txBox="1"/>
          <p:nvPr/>
        </p:nvSpPr>
        <p:spPr>
          <a:xfrm>
            <a:off x="6290442" y="268724"/>
            <a:ext cx="54864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데이터가 필요하면 데이터 관리 </a:t>
            </a:r>
            <a:r>
              <a:rPr kumimoji="1" lang="en-US" altLang="ko-KR" dirty="0"/>
              <a:t>App.</a:t>
            </a:r>
            <a:r>
              <a:rPr kumimoji="1" lang="ko-KR" altLang="en-US" dirty="0"/>
              <a:t>에 요청한다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 관리 </a:t>
            </a:r>
            <a:r>
              <a:rPr kumimoji="1" lang="en-US" altLang="ko-KR" dirty="0"/>
              <a:t>App.</a:t>
            </a:r>
            <a:r>
              <a:rPr kumimoji="1" lang="ko-KR" altLang="en-US" dirty="0"/>
              <a:t>은 요청한 작업을 수행한 후 결과를 응답한다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s</a:t>
            </a:r>
            <a:r>
              <a:rPr kumimoji="1" lang="ko-KR" altLang="en-US" dirty="0">
                <a:sym typeface="Wingdings" pitchFamily="2" charset="2"/>
              </a:rPr>
              <a:t>데이터 등록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조회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변경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삭제를 한 곳에서 통제</a:t>
            </a:r>
            <a:endParaRPr kumimoji="1" lang="en-US" altLang="ko-KR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ore-KR" dirty="0">
                <a:sym typeface="Wingdings" pitchFamily="2" charset="2"/>
              </a:rPr>
              <a:t>App.</a:t>
            </a:r>
            <a:r>
              <a:rPr kumimoji="1" lang="ko-KR" altLang="en-US" dirty="0">
                <a:sym typeface="Wingdings" pitchFamily="2" charset="2"/>
              </a:rPr>
              <a:t>끼리 서로 데이터를 덮어쓰는 상황을 방지할 수 있다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ore-KR" dirty="0">
                <a:sym typeface="Wingdings" pitchFamily="2" charset="2"/>
              </a:rPr>
              <a:t>App</a:t>
            </a:r>
            <a:r>
              <a:rPr kumimoji="1" lang="en-US" altLang="ko-KR" dirty="0">
                <a:sym typeface="Wingdings" pitchFamily="2" charset="2"/>
              </a:rPr>
              <a:t>.</a:t>
            </a:r>
            <a:r>
              <a:rPr kumimoji="1" lang="ko-KR" altLang="en-US" dirty="0">
                <a:sym typeface="Wingdings" pitchFamily="2" charset="2"/>
              </a:rPr>
              <a:t>끼리 서로 효과적으로 데이터를 공유할 수 있다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DBE86-02B5-E8F6-E45F-AC48A0F74885}"/>
              </a:ext>
            </a:extLst>
          </p:cNvPr>
          <p:cNvSpPr txBox="1"/>
          <p:nvPr/>
        </p:nvSpPr>
        <p:spPr>
          <a:xfrm>
            <a:off x="7394028" y="5006612"/>
            <a:ext cx="91439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컴퓨터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5ED0D-4891-F086-F9A5-8968C7C5014E}"/>
              </a:ext>
            </a:extLst>
          </p:cNvPr>
          <p:cNvSpPr/>
          <p:nvPr/>
        </p:nvSpPr>
        <p:spPr>
          <a:xfrm>
            <a:off x="5892730" y="3468412"/>
            <a:ext cx="1481959" cy="92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관리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F605F-C6EF-AF35-1299-9341E6E45A2E}"/>
              </a:ext>
            </a:extLst>
          </p:cNvPr>
          <p:cNvSpPr txBox="1"/>
          <p:nvPr/>
        </p:nvSpPr>
        <p:spPr>
          <a:xfrm>
            <a:off x="4068533" y="1369288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1E4EC-83D5-8CBA-103D-75DA842EA5D9}"/>
              </a:ext>
            </a:extLst>
          </p:cNvPr>
          <p:cNvSpPr txBox="1"/>
          <p:nvPr/>
        </p:nvSpPr>
        <p:spPr>
          <a:xfrm>
            <a:off x="3566337" y="229177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  <p:sp>
        <p:nvSpPr>
          <p:cNvPr id="27" name="왼쪽 화살표[L] 26">
            <a:extLst>
              <a:ext uri="{FF2B5EF4-FFF2-40B4-BE49-F238E27FC236}">
                <a16:creationId xmlns:a16="http://schemas.microsoft.com/office/drawing/2014/main" id="{25022D81-D87D-A85F-B7DE-2657252E85D7}"/>
              </a:ext>
            </a:extLst>
          </p:cNvPr>
          <p:cNvSpPr/>
          <p:nvPr/>
        </p:nvSpPr>
        <p:spPr>
          <a:xfrm rot="10800000">
            <a:off x="3503320" y="3530595"/>
            <a:ext cx="1313793" cy="33322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왼쪽 화살표[L] 27">
            <a:extLst>
              <a:ext uri="{FF2B5EF4-FFF2-40B4-BE49-F238E27FC236}">
                <a16:creationId xmlns:a16="http://schemas.microsoft.com/office/drawing/2014/main" id="{307FDAB0-54BB-5F95-FB16-9F0512093F73}"/>
              </a:ext>
            </a:extLst>
          </p:cNvPr>
          <p:cNvSpPr/>
          <p:nvPr/>
        </p:nvSpPr>
        <p:spPr>
          <a:xfrm>
            <a:off x="3423335" y="4027415"/>
            <a:ext cx="1313793" cy="33322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CA2A6-C6F7-DC61-F2C5-DCBAC8E6D463}"/>
              </a:ext>
            </a:extLst>
          </p:cNvPr>
          <p:cNvSpPr txBox="1"/>
          <p:nvPr/>
        </p:nvSpPr>
        <p:spPr>
          <a:xfrm>
            <a:off x="3756555" y="3270818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BB1D6C-8CC5-E5C7-852A-96C030A41A7F}"/>
              </a:ext>
            </a:extLst>
          </p:cNvPr>
          <p:cNvSpPr txBox="1"/>
          <p:nvPr/>
        </p:nvSpPr>
        <p:spPr>
          <a:xfrm>
            <a:off x="3751879" y="4309695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  <p:sp>
        <p:nvSpPr>
          <p:cNvPr id="34" name="왼쪽 화살표[L] 33">
            <a:extLst>
              <a:ext uri="{FF2B5EF4-FFF2-40B4-BE49-F238E27FC236}">
                <a16:creationId xmlns:a16="http://schemas.microsoft.com/office/drawing/2014/main" id="{B5420B5E-79A2-9D8E-572D-6D76521E7B5E}"/>
              </a:ext>
            </a:extLst>
          </p:cNvPr>
          <p:cNvSpPr/>
          <p:nvPr/>
        </p:nvSpPr>
        <p:spPr>
          <a:xfrm rot="8999198">
            <a:off x="3337547" y="5454177"/>
            <a:ext cx="1313793" cy="33322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왼쪽 화살표[L] 34">
            <a:extLst>
              <a:ext uri="{FF2B5EF4-FFF2-40B4-BE49-F238E27FC236}">
                <a16:creationId xmlns:a16="http://schemas.microsoft.com/office/drawing/2014/main" id="{97037E57-CC98-8330-2552-90A646BDA1BE}"/>
              </a:ext>
            </a:extLst>
          </p:cNvPr>
          <p:cNvSpPr/>
          <p:nvPr/>
        </p:nvSpPr>
        <p:spPr>
          <a:xfrm rot="19882008">
            <a:off x="3449033" y="5867315"/>
            <a:ext cx="1313793" cy="33322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BBEBFD-DA2E-1807-644E-8C44D949E9AB}"/>
              </a:ext>
            </a:extLst>
          </p:cNvPr>
          <p:cNvSpPr txBox="1"/>
          <p:nvPr/>
        </p:nvSpPr>
        <p:spPr>
          <a:xfrm>
            <a:off x="3423335" y="5287675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요청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276306-ECD1-8ED5-E995-2DC7943494E8}"/>
              </a:ext>
            </a:extLst>
          </p:cNvPr>
          <p:cNvSpPr txBox="1"/>
          <p:nvPr/>
        </p:nvSpPr>
        <p:spPr>
          <a:xfrm>
            <a:off x="4127045" y="603629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응답</a:t>
            </a:r>
            <a:endParaRPr kumimoji="1" lang="ko-Kore-KR" altLang="en-US" sz="1400" dirty="0"/>
          </a:p>
        </p:txBody>
      </p:sp>
      <p:sp>
        <p:nvSpPr>
          <p:cNvPr id="40" name="왼쪽 화살표[L] 39">
            <a:extLst>
              <a:ext uri="{FF2B5EF4-FFF2-40B4-BE49-F238E27FC236}">
                <a16:creationId xmlns:a16="http://schemas.microsoft.com/office/drawing/2014/main" id="{FCFD7473-9F6A-A607-9DA9-53C362F79865}"/>
              </a:ext>
            </a:extLst>
          </p:cNvPr>
          <p:cNvSpPr/>
          <p:nvPr/>
        </p:nvSpPr>
        <p:spPr>
          <a:xfrm rot="10800000">
            <a:off x="7588471" y="3651187"/>
            <a:ext cx="632311" cy="212638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왼쪽 화살표[L] 40">
            <a:extLst>
              <a:ext uri="{FF2B5EF4-FFF2-40B4-BE49-F238E27FC236}">
                <a16:creationId xmlns:a16="http://schemas.microsoft.com/office/drawing/2014/main" id="{563D4ECF-3B47-E664-6917-807682FEA26A}"/>
              </a:ext>
            </a:extLst>
          </p:cNvPr>
          <p:cNvSpPr/>
          <p:nvPr/>
        </p:nvSpPr>
        <p:spPr>
          <a:xfrm>
            <a:off x="7553555" y="4130741"/>
            <a:ext cx="600784" cy="231439"/>
          </a:xfrm>
          <a:prstGeom prst="leftArrow">
            <a:avLst>
              <a:gd name="adj1" fmla="val 436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A7C0C1-0FD1-5EEF-5641-A1DA7D8CA8EC}"/>
              </a:ext>
            </a:extLst>
          </p:cNvPr>
          <p:cNvSpPr txBox="1"/>
          <p:nvPr/>
        </p:nvSpPr>
        <p:spPr>
          <a:xfrm>
            <a:off x="7490104" y="3222818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B18A9-9B2F-7852-A8A0-78A747268746}"/>
              </a:ext>
            </a:extLst>
          </p:cNvPr>
          <p:cNvSpPr txBox="1"/>
          <p:nvPr/>
        </p:nvSpPr>
        <p:spPr>
          <a:xfrm>
            <a:off x="7503870" y="4483611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07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E78FE765-87EA-71CA-690D-78388DB628E1}"/>
              </a:ext>
            </a:extLst>
          </p:cNvPr>
          <p:cNvSpPr/>
          <p:nvPr/>
        </p:nvSpPr>
        <p:spPr>
          <a:xfrm>
            <a:off x="483476" y="2596055"/>
            <a:ext cx="969579" cy="96957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86D13B-3C40-C677-6D69-B51247445A14}"/>
              </a:ext>
            </a:extLst>
          </p:cNvPr>
          <p:cNvSpPr/>
          <p:nvPr/>
        </p:nvSpPr>
        <p:spPr>
          <a:xfrm>
            <a:off x="2921877" y="2596054"/>
            <a:ext cx="1219200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AD7A0F-B2AA-25D1-7954-57350A140345}"/>
              </a:ext>
            </a:extLst>
          </p:cNvPr>
          <p:cNvSpPr/>
          <p:nvPr/>
        </p:nvSpPr>
        <p:spPr>
          <a:xfrm>
            <a:off x="6096000" y="2596054"/>
            <a:ext cx="1439917" cy="969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관리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7820BFE1-8E7E-269D-40A1-BAA35F060BC3}"/>
              </a:ext>
            </a:extLst>
          </p:cNvPr>
          <p:cNvSpPr/>
          <p:nvPr/>
        </p:nvSpPr>
        <p:spPr>
          <a:xfrm>
            <a:off x="9270127" y="2556653"/>
            <a:ext cx="1481959" cy="10483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E73F2B-C06D-BD47-BB79-6F32DC8DC0E7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1453055" y="3080844"/>
            <a:ext cx="14688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1323BF7-FABE-F4D2-B152-1FDFB5E156E1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5173718" y="953813"/>
            <a:ext cx="12700" cy="32844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D4B7F3-C496-E044-9B23-D35625832B9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535917" y="3080843"/>
            <a:ext cx="173421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0F143E72-4978-F37A-0296-46F225172EF4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5173718" y="1923392"/>
            <a:ext cx="12700" cy="32844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495FAE-30DB-E9BB-FD43-DF773A826A9C}"/>
              </a:ext>
            </a:extLst>
          </p:cNvPr>
          <p:cNvSpPr txBox="1"/>
          <p:nvPr/>
        </p:nvSpPr>
        <p:spPr>
          <a:xfrm>
            <a:off x="584966" y="383921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사용자</a:t>
            </a:r>
            <a:endParaRPr kumimoji="1" lang="ko-Kore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F7FAF-3040-0B7B-2FBD-4EFCB774ADC0}"/>
              </a:ext>
            </a:extLst>
          </p:cNvPr>
          <p:cNvSpPr txBox="1"/>
          <p:nvPr/>
        </p:nvSpPr>
        <p:spPr>
          <a:xfrm>
            <a:off x="2514108" y="3805280"/>
            <a:ext cx="17430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UI</a:t>
            </a:r>
            <a:r>
              <a:rPr kumimoji="1" lang="ko-KR" altLang="en-US" sz="1400" dirty="0"/>
              <a:t> 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업무 로직 수행</a:t>
            </a:r>
            <a:endParaRPr kumimoji="1" lang="ko-Kore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FE17C-3F32-780F-015C-99FF72B70477}"/>
              </a:ext>
            </a:extLst>
          </p:cNvPr>
          <p:cNvSpPr txBox="1"/>
          <p:nvPr/>
        </p:nvSpPr>
        <p:spPr>
          <a:xfrm>
            <a:off x="6643741" y="3759113"/>
            <a:ext cx="218615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데이터를 파일에 </a:t>
            </a:r>
            <a:r>
              <a:rPr kumimoji="1" lang="en-US" altLang="ko-KR" sz="1400" dirty="0"/>
              <a:t>I/O</a:t>
            </a:r>
            <a:endParaRPr kumimoji="1" lang="ko-Kore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D88423-7948-E344-2CF0-4A57E3676572}"/>
              </a:ext>
            </a:extLst>
          </p:cNvPr>
          <p:cNvSpPr txBox="1"/>
          <p:nvPr/>
        </p:nvSpPr>
        <p:spPr>
          <a:xfrm>
            <a:off x="8019723" y="272428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I/O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C4F93-2A1E-97CE-175C-0F516115289D}"/>
              </a:ext>
            </a:extLst>
          </p:cNvPr>
          <p:cNvSpPr txBox="1"/>
          <p:nvPr/>
        </p:nvSpPr>
        <p:spPr>
          <a:xfrm>
            <a:off x="4386808" y="2174754"/>
            <a:ext cx="184576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데이터 작업 요청</a:t>
            </a:r>
            <a:endParaRPr kumimoji="1" lang="ko-Kore-KR" altLang="en-US" sz="14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7311A9D-7B58-A294-7947-3EC10DD41E42}"/>
              </a:ext>
            </a:extLst>
          </p:cNvPr>
          <p:cNvSpPr/>
          <p:nvPr/>
        </p:nvSpPr>
        <p:spPr>
          <a:xfrm>
            <a:off x="5195611" y="2174754"/>
            <a:ext cx="418881" cy="30480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9C96C-3EC6-B2B0-5FE5-EB61D5847665}"/>
              </a:ext>
            </a:extLst>
          </p:cNvPr>
          <p:cNvSpPr txBox="1"/>
          <p:nvPr/>
        </p:nvSpPr>
        <p:spPr>
          <a:xfrm>
            <a:off x="5065986" y="1270411"/>
            <a:ext cx="1845769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등록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조회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변경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삭제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E8AB15-5D7F-702A-42A2-1C54C2886BD2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H="1">
            <a:off x="5405052" y="1578188"/>
            <a:ext cx="583819" cy="59656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E119A1-C15E-2981-DA19-C0C714A84FDE}"/>
              </a:ext>
            </a:extLst>
          </p:cNvPr>
          <p:cNvSpPr txBox="1"/>
          <p:nvPr/>
        </p:nvSpPr>
        <p:spPr>
          <a:xfrm>
            <a:off x="4386809" y="3641354"/>
            <a:ext cx="184576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작업 결과 응답</a:t>
            </a:r>
            <a:endParaRPr kumimoji="1" lang="ko-Kore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FDF6462-C60A-99E4-11CC-3B7C7123AA02}"/>
              </a:ext>
            </a:extLst>
          </p:cNvPr>
          <p:cNvSpPr/>
          <p:nvPr/>
        </p:nvSpPr>
        <p:spPr>
          <a:xfrm>
            <a:off x="5100252" y="3660195"/>
            <a:ext cx="418881" cy="30480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EB527-CC9B-7C65-99B5-17BF3EB55C8F}"/>
              </a:ext>
            </a:extLst>
          </p:cNvPr>
          <p:cNvSpPr txBox="1"/>
          <p:nvPr/>
        </p:nvSpPr>
        <p:spPr>
          <a:xfrm>
            <a:off x="4513289" y="4426822"/>
            <a:ext cx="2398466" cy="52322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등록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조회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변경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삭제 결과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데이터 목록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상세정보</a:t>
            </a:r>
            <a:endParaRPr kumimoji="1" lang="ko-Kore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F05352-B2BC-AF73-6B6C-F0807AF1F5DD}"/>
              </a:ext>
            </a:extLst>
          </p:cNvPr>
          <p:cNvCxnSpPr>
            <a:cxnSpLocks/>
            <a:stCxn id="49" idx="0"/>
            <a:endCxn id="44" idx="4"/>
          </p:cNvCxnSpPr>
          <p:nvPr/>
        </p:nvCxnSpPr>
        <p:spPr>
          <a:xfrm flipH="1" flipV="1">
            <a:off x="5309693" y="3964995"/>
            <a:ext cx="402829" cy="46182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B96D673-D3DE-8378-D126-70085223433D}"/>
              </a:ext>
            </a:extLst>
          </p:cNvPr>
          <p:cNvSpPr/>
          <p:nvPr/>
        </p:nvSpPr>
        <p:spPr>
          <a:xfrm>
            <a:off x="3278653" y="4023952"/>
            <a:ext cx="418881" cy="30480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6EE0BC-85EF-5337-B9D5-79CC9006F7EE}"/>
              </a:ext>
            </a:extLst>
          </p:cNvPr>
          <p:cNvSpPr txBox="1"/>
          <p:nvPr/>
        </p:nvSpPr>
        <p:spPr>
          <a:xfrm>
            <a:off x="1858317" y="4612281"/>
            <a:ext cx="2398466" cy="30777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업무와 관련된 기능을 수행</a:t>
            </a:r>
            <a:endParaRPr kumimoji="1" lang="ko-Kore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BF438F-68E2-8F93-F8D3-C37C1630ED3D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3057550" y="4328752"/>
            <a:ext cx="430544" cy="28352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E544B0-88B2-12E4-1580-BA3932B17E02}"/>
              </a:ext>
            </a:extLst>
          </p:cNvPr>
          <p:cNvSpPr txBox="1"/>
          <p:nvPr/>
        </p:nvSpPr>
        <p:spPr>
          <a:xfrm>
            <a:off x="1858317" y="1957822"/>
            <a:ext cx="14688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Client App.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37121D-DF1B-FD1F-EF28-E69DEF04B32F}"/>
              </a:ext>
            </a:extLst>
          </p:cNvPr>
          <p:cNvSpPr txBox="1"/>
          <p:nvPr/>
        </p:nvSpPr>
        <p:spPr>
          <a:xfrm>
            <a:off x="7285311" y="1957822"/>
            <a:ext cx="14688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Server App.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6B0C58C-ACC9-F224-C12D-271840DCE0C2}"/>
              </a:ext>
            </a:extLst>
          </p:cNvPr>
          <p:cNvSpPr txBox="1"/>
          <p:nvPr/>
        </p:nvSpPr>
        <p:spPr>
          <a:xfrm>
            <a:off x="7736817" y="5245108"/>
            <a:ext cx="40084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이렇게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을 이원화한 것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dirty="0">
                <a:sym typeface="Wingdings" pitchFamily="2" charset="2"/>
              </a:rPr>
              <a:t>Client/Server Application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ore-KR" dirty="0">
                <a:sym typeface="Wingdings" pitchFamily="2" charset="2"/>
              </a:rPr>
              <a:t>C/S Application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723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13D8963-A952-A5AA-6D82-D34DD6A1DE63}"/>
              </a:ext>
            </a:extLst>
          </p:cNvPr>
          <p:cNvSpPr/>
          <p:nvPr/>
        </p:nvSpPr>
        <p:spPr>
          <a:xfrm>
            <a:off x="1156138" y="10930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Git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08BDEC-0143-B0F3-4BDC-5152A3AED503}"/>
              </a:ext>
            </a:extLst>
          </p:cNvPr>
          <p:cNvSpPr/>
          <p:nvPr/>
        </p:nvSpPr>
        <p:spPr>
          <a:xfrm>
            <a:off x="1156138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Git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ECB1D-95E6-F5FB-FA92-03F37443E574}"/>
              </a:ext>
            </a:extLst>
          </p:cNvPr>
          <p:cNvSpPr/>
          <p:nvPr/>
        </p:nvSpPr>
        <p:spPr>
          <a:xfrm>
            <a:off x="1156138" y="39361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Git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BFF189-709D-CF5F-ED8F-41512F0FEEB1}"/>
              </a:ext>
            </a:extLst>
          </p:cNvPr>
          <p:cNvSpPr/>
          <p:nvPr/>
        </p:nvSpPr>
        <p:spPr>
          <a:xfrm>
            <a:off x="3347545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Git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F769CE-7E32-AE5D-9AED-4E3CEFBA1452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070538" y="1550276"/>
            <a:ext cx="1277007" cy="142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335686-61E8-2CA1-9E92-1790F1DE430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070538" y="2971800"/>
            <a:ext cx="12770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17DF5F-A1FB-7AF9-64BB-C7107A3C135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070538" y="2971800"/>
            <a:ext cx="1277007" cy="1421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89F9F68-6B4A-AD20-17F5-94A5E61FCEA5}"/>
              </a:ext>
            </a:extLst>
          </p:cNvPr>
          <p:cNvSpPr/>
          <p:nvPr/>
        </p:nvSpPr>
        <p:spPr>
          <a:xfrm>
            <a:off x="4824248" y="2735317"/>
            <a:ext cx="914400" cy="47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7E40-90EB-DE10-5A66-328CAB122FDE}"/>
              </a:ext>
            </a:extLst>
          </p:cNvPr>
          <p:cNvSpPr txBox="1"/>
          <p:nvPr/>
        </p:nvSpPr>
        <p:spPr>
          <a:xfrm>
            <a:off x="1387366" y="5129048"/>
            <a:ext cx="42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1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1"/>
                </a:solidFill>
              </a:rPr>
              <a:t>.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226B52-7BB0-F8A9-DC56-2E8164857CBE}"/>
              </a:ext>
            </a:extLst>
          </p:cNvPr>
          <p:cNvSpPr/>
          <p:nvPr/>
        </p:nvSpPr>
        <p:spPr>
          <a:xfrm>
            <a:off x="6453354" y="1093076"/>
            <a:ext cx="12770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8E39BC-1E4F-1C1E-3056-0DC2579603A1}"/>
              </a:ext>
            </a:extLst>
          </p:cNvPr>
          <p:cNvSpPr/>
          <p:nvPr/>
        </p:nvSpPr>
        <p:spPr>
          <a:xfrm>
            <a:off x="6453353" y="2514600"/>
            <a:ext cx="1277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A301CC-F2D3-513F-1042-7221942AB055}"/>
              </a:ext>
            </a:extLst>
          </p:cNvPr>
          <p:cNvSpPr/>
          <p:nvPr/>
        </p:nvSpPr>
        <p:spPr>
          <a:xfrm>
            <a:off x="6453354" y="3936125"/>
            <a:ext cx="12770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board-app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71F073-33FB-1CDA-59BA-164FA26F3EC7}"/>
              </a:ext>
            </a:extLst>
          </p:cNvPr>
          <p:cNvSpPr/>
          <p:nvPr/>
        </p:nvSpPr>
        <p:spPr>
          <a:xfrm>
            <a:off x="8644760" y="2514600"/>
            <a:ext cx="14767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 관리</a:t>
            </a:r>
            <a:r>
              <a:rPr kumimoji="1" lang="en-US" altLang="ko-KR" dirty="0"/>
              <a:t>Server</a:t>
            </a:r>
            <a:endParaRPr kumimoji="1" lang="ko-Kore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F16134-EF18-4C05-8177-91F55568DC68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7730360" y="1550276"/>
            <a:ext cx="914400" cy="142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7808216-8D36-B64B-F6E8-4D85A942DE0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7730358" y="2971800"/>
            <a:ext cx="9144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6B838E-F0F8-9767-112F-123D1E7C9DB4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730358" y="2971800"/>
            <a:ext cx="914402" cy="1421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한쪽 모서리가 잘린 사각형 39">
            <a:extLst>
              <a:ext uri="{FF2B5EF4-FFF2-40B4-BE49-F238E27FC236}">
                <a16:creationId xmlns:a16="http://schemas.microsoft.com/office/drawing/2014/main" id="{8E25C526-B152-B36B-EDB2-6BA42041580A}"/>
              </a:ext>
            </a:extLst>
          </p:cNvPr>
          <p:cNvSpPr/>
          <p:nvPr/>
        </p:nvSpPr>
        <p:spPr>
          <a:xfrm>
            <a:off x="10720552" y="2304393"/>
            <a:ext cx="1019503" cy="13348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D5D633B-6B65-4CE1-D6CD-1E6A470DCC04}"/>
              </a:ext>
            </a:extLst>
          </p:cNvPr>
          <p:cNvCxnSpPr>
            <a:cxnSpLocks/>
            <a:stCxn id="30" idx="3"/>
            <a:endCxn id="40" idx="2"/>
          </p:cNvCxnSpPr>
          <p:nvPr/>
        </p:nvCxnSpPr>
        <p:spPr>
          <a:xfrm>
            <a:off x="10121461" y="2971800"/>
            <a:ext cx="599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6164105-7CE9-807C-85C1-D46045F4C880}"/>
              </a:ext>
            </a:extLst>
          </p:cNvPr>
          <p:cNvSpPr txBox="1"/>
          <p:nvPr/>
        </p:nvSpPr>
        <p:spPr>
          <a:xfrm>
            <a:off x="6881648" y="5129048"/>
            <a:ext cx="420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1"/>
                </a:solidFill>
              </a:rPr>
              <a:t>.</a:t>
            </a:r>
          </a:p>
          <a:p>
            <a:r>
              <a:rPr kumimoji="1" lang="en-US" altLang="ko-KR" b="1" dirty="0">
                <a:solidFill>
                  <a:schemeClr val="accent1"/>
                </a:solidFill>
              </a:rPr>
              <a:t>.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395BE1-FA9E-5C72-2C88-DB1A22F55E8F}"/>
              </a:ext>
            </a:extLst>
          </p:cNvPr>
          <p:cNvSpPr txBox="1"/>
          <p:nvPr/>
        </p:nvSpPr>
        <p:spPr>
          <a:xfrm>
            <a:off x="3180040" y="1565729"/>
            <a:ext cx="213819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다중 </a:t>
            </a:r>
            <a:r>
              <a:rPr kumimoji="1" lang="en-US" altLang="ko-KR" sz="1400" dirty="0"/>
              <a:t>Client</a:t>
            </a:r>
            <a:r>
              <a:rPr kumimoji="1" lang="ko-KR" altLang="en-US" sz="1400" dirty="0"/>
              <a:t>의 요청을</a:t>
            </a:r>
            <a:endParaRPr kumimoji="1" lang="en-US" altLang="ko-KR" sz="1400" dirty="0"/>
          </a:p>
          <a:p>
            <a:r>
              <a:rPr kumimoji="1" lang="ko-KR" altLang="en-US" sz="1400" dirty="0"/>
              <a:t>한 곳에서 처리</a:t>
            </a:r>
            <a:endParaRPr kumimoji="1" lang="en-US" altLang="ko-KR" sz="1400" dirty="0"/>
          </a:p>
          <a:p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b="1" dirty="0">
                <a:sym typeface="Wingdings" pitchFamily="2" charset="2"/>
              </a:rPr>
              <a:t>공유</a:t>
            </a:r>
            <a:endParaRPr kumimoji="1" lang="ko-Kore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F2A84-6F93-57A5-5790-50D7F7A6096A}"/>
              </a:ext>
            </a:extLst>
          </p:cNvPr>
          <p:cNvSpPr txBox="1"/>
          <p:nvPr/>
        </p:nvSpPr>
        <p:spPr>
          <a:xfrm>
            <a:off x="8789604" y="4407601"/>
            <a:ext cx="147670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데이터를 공유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344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F0D93FC-9505-E813-4D5D-32460B4B4688}"/>
              </a:ext>
            </a:extLst>
          </p:cNvPr>
          <p:cNvSpPr txBox="1"/>
          <p:nvPr/>
        </p:nvSpPr>
        <p:spPr>
          <a:xfrm>
            <a:off x="1240220" y="4275075"/>
            <a:ext cx="43617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java.net.Socket</a:t>
            </a:r>
            <a:endParaRPr kumimoji="1" lang="en-US" altLang="ko-Kore-KR" dirty="0"/>
          </a:p>
          <a:p>
            <a:r>
              <a:rPr kumimoji="1" lang="en-US" altLang="ko-Kore-KR" dirty="0"/>
              <a:t>+</a:t>
            </a:r>
          </a:p>
          <a:p>
            <a:r>
              <a:rPr kumimoji="1" lang="ko-KR" altLang="en-US" dirty="0"/>
              <a:t>데이터 </a:t>
            </a:r>
            <a:r>
              <a:rPr kumimoji="1" lang="en-US" altLang="ko-KR" dirty="0"/>
              <a:t>I/O: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java.io</a:t>
            </a:r>
            <a:r>
              <a:rPr kumimoji="1" lang="en-US" altLang="ko-KR" dirty="0"/>
              <a:t>.*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/>
              <a:t>스트림 클래스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AE907C-073A-616C-B1D3-4EDFFB1F2CBA}"/>
              </a:ext>
            </a:extLst>
          </p:cNvPr>
          <p:cNvSpPr txBox="1"/>
          <p:nvPr/>
        </p:nvSpPr>
        <p:spPr>
          <a:xfrm>
            <a:off x="6437586" y="4734910"/>
            <a:ext cx="46823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스트림 클래스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PrintStream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DataInputStream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DataOutputStream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ObjectInputStream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ObjectOutputStream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6CAF7E-4918-57FF-5ACB-8751200F15AF}"/>
              </a:ext>
            </a:extLst>
          </p:cNvPr>
          <p:cNvSpPr/>
          <p:nvPr/>
        </p:nvSpPr>
        <p:spPr>
          <a:xfrm>
            <a:off x="840827" y="1435758"/>
            <a:ext cx="2028497" cy="101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2DC2BB-2EE5-26CC-A1EA-4C68E79259CB}"/>
              </a:ext>
            </a:extLst>
          </p:cNvPr>
          <p:cNvSpPr/>
          <p:nvPr/>
        </p:nvSpPr>
        <p:spPr>
          <a:xfrm>
            <a:off x="4288220" y="1435758"/>
            <a:ext cx="2028497" cy="101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98D2423E-E514-C5C2-0AE6-543F538E240B}"/>
              </a:ext>
            </a:extLst>
          </p:cNvPr>
          <p:cNvSpPr/>
          <p:nvPr/>
        </p:nvSpPr>
        <p:spPr>
          <a:xfrm>
            <a:off x="8376744" y="1194019"/>
            <a:ext cx="1271752" cy="15029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B39B0597-E855-6CF4-6FCC-248AE2E84151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3578772" y="-287938"/>
            <a:ext cx="12700" cy="34473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E103677-14F2-E827-0864-E1D6A1975EDE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578773" y="731565"/>
            <a:ext cx="12700" cy="34473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ADBD08-3D17-B7F7-D831-4B37C99F8829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6316717" y="1945509"/>
            <a:ext cx="20600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48A4E1-C3F5-5174-D806-417A571E9687}"/>
              </a:ext>
            </a:extLst>
          </p:cNvPr>
          <p:cNvSpPr txBox="1"/>
          <p:nvPr/>
        </p:nvSpPr>
        <p:spPr>
          <a:xfrm>
            <a:off x="2102727" y="98361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데이터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44979-7E49-8B79-E293-3C52259F7B6F}"/>
              </a:ext>
            </a:extLst>
          </p:cNvPr>
          <p:cNvSpPr txBox="1"/>
          <p:nvPr/>
        </p:nvSpPr>
        <p:spPr>
          <a:xfrm>
            <a:off x="4473139" y="2543110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결과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EF351-CB30-55E9-7FB0-8C8932F7AA26}"/>
              </a:ext>
            </a:extLst>
          </p:cNvPr>
          <p:cNvSpPr txBox="1"/>
          <p:nvPr/>
        </p:nvSpPr>
        <p:spPr>
          <a:xfrm>
            <a:off x="3154749" y="1794796"/>
            <a:ext cx="76659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전송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7C3421-9A47-3DC3-619B-D96D1F9DA822}"/>
              </a:ext>
            </a:extLst>
          </p:cNvPr>
          <p:cNvSpPr txBox="1"/>
          <p:nvPr/>
        </p:nvSpPr>
        <p:spPr>
          <a:xfrm>
            <a:off x="2729244" y="2967398"/>
            <a:ext cx="161760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네트워킹 기술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이용</a:t>
            </a:r>
            <a:endParaRPr kumimoji="1" lang="ko-Kore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FED8A6-2CB7-836C-CE56-7FC5A6D2738B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3538047" y="2102573"/>
            <a:ext cx="1" cy="86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0D65D3-C6F2-7DC0-30C8-14CD0945F227}"/>
              </a:ext>
            </a:extLst>
          </p:cNvPr>
          <p:cNvSpPr txBox="1"/>
          <p:nvPr/>
        </p:nvSpPr>
        <p:spPr>
          <a:xfrm>
            <a:off x="6537928" y="1415876"/>
            <a:ext cx="1617605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err="1"/>
              <a:t>java.io</a:t>
            </a:r>
            <a:r>
              <a:rPr kumimoji="1" lang="en-US" altLang="ko-KR" sz="1400" dirty="0"/>
              <a:t>.*</a:t>
            </a:r>
            <a:endParaRPr kumimoji="1" lang="ko-Kore-KR" altLang="en-US" sz="14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28C9C0A-52EB-5B9C-3642-34F3C97FD8C7}"/>
              </a:ext>
            </a:extLst>
          </p:cNvPr>
          <p:cNvSpPr/>
          <p:nvPr/>
        </p:nvSpPr>
        <p:spPr>
          <a:xfrm>
            <a:off x="1068115" y="4297761"/>
            <a:ext cx="2028497" cy="324156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6B135-E5E7-6646-5856-CB549735264E}"/>
              </a:ext>
            </a:extLst>
          </p:cNvPr>
          <p:cNvSpPr txBox="1"/>
          <p:nvPr/>
        </p:nvSpPr>
        <p:spPr>
          <a:xfrm>
            <a:off x="3813807" y="4007114"/>
            <a:ext cx="2398466" cy="523220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두 </a:t>
            </a:r>
            <a:r>
              <a:rPr kumimoji="1" lang="en-US" altLang="ko-KR" sz="1400" dirty="0"/>
              <a:t>Application</a:t>
            </a:r>
            <a:r>
              <a:rPr kumimoji="1" lang="ko-KR" altLang="en-US" sz="1400" dirty="0"/>
              <a:t>이 데이터를 주고 받을 수 있도록 연결</a:t>
            </a:r>
            <a:endParaRPr kumimoji="1" lang="ko-Kore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6E664B3-7FE9-4BC2-9BE1-75A63AD1CB29}"/>
              </a:ext>
            </a:extLst>
          </p:cNvPr>
          <p:cNvCxnSpPr>
            <a:cxnSpLocks/>
            <a:stCxn id="42" idx="1"/>
            <a:endCxn id="39" idx="7"/>
          </p:cNvCxnSpPr>
          <p:nvPr/>
        </p:nvCxnSpPr>
        <p:spPr>
          <a:xfrm flipH="1">
            <a:off x="2799545" y="4268724"/>
            <a:ext cx="1014262" cy="76509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473</Words>
  <Application>Microsoft Macintosh PowerPoint</Application>
  <PresentationFormat>와이드스크린</PresentationFormat>
  <Paragraphs>203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2022-08-11 내용정리</vt:lpstr>
      <vt:lpstr>PowerPoint 프레젠테이션</vt:lpstr>
      <vt:lpstr>Google-gson 라이브러리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262</cp:revision>
  <dcterms:created xsi:type="dcterms:W3CDTF">2022-07-12T09:40:21Z</dcterms:created>
  <dcterms:modified xsi:type="dcterms:W3CDTF">2022-08-15T11:58:27Z</dcterms:modified>
</cp:coreProperties>
</file>