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694"/>
  </p:normalViewPr>
  <p:slideViewPr>
    <p:cSldViewPr snapToGrid="0">
      <p:cViewPr varScale="1">
        <p:scale>
          <a:sx n="121" d="100"/>
          <a:sy n="12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2022-08-02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536656" y="1020289"/>
            <a:ext cx="1414974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66036-B3EF-82A4-1CCB-26E36319947F}"/>
              </a:ext>
            </a:extLst>
          </p:cNvPr>
          <p:cNvSpPr/>
          <p:nvPr/>
        </p:nvSpPr>
        <p:spPr>
          <a:xfrm>
            <a:off x="2708924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B51FD-A9D6-09B4-DB1B-30E9228D32C9}"/>
              </a:ext>
            </a:extLst>
          </p:cNvPr>
          <p:cNvSpPr/>
          <p:nvPr/>
        </p:nvSpPr>
        <p:spPr>
          <a:xfrm>
            <a:off x="2708923" y="2128032"/>
            <a:ext cx="2026850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5B52F-48F4-C971-37D3-59BF21765BA5}"/>
              </a:ext>
            </a:extLst>
          </p:cNvPr>
          <p:cNvSpPr/>
          <p:nvPr/>
        </p:nvSpPr>
        <p:spPr>
          <a:xfrm>
            <a:off x="5181443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21E58-9E26-B629-6F01-F216DE531394}"/>
              </a:ext>
            </a:extLst>
          </p:cNvPr>
          <p:cNvSpPr/>
          <p:nvPr/>
        </p:nvSpPr>
        <p:spPr>
          <a:xfrm>
            <a:off x="5181443" y="2128032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FB328-6447-059A-3A9B-1A08DDAF7E75}"/>
              </a:ext>
            </a:extLst>
          </p:cNvPr>
          <p:cNvSpPr/>
          <p:nvPr/>
        </p:nvSpPr>
        <p:spPr>
          <a:xfrm>
            <a:off x="8469651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51DB99-7333-9952-F9B5-1E5EC3FFEB81}"/>
              </a:ext>
            </a:extLst>
          </p:cNvPr>
          <p:cNvSpPr/>
          <p:nvPr/>
        </p:nvSpPr>
        <p:spPr>
          <a:xfrm>
            <a:off x="938205" y="3429000"/>
            <a:ext cx="2026849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Prompt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E46DD9-30B7-03FE-F44F-CA67200B670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951630" y="1426251"/>
            <a:ext cx="757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31C947-EF03-0A02-A8D4-7A2FBF6312C8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1244143" y="1832213"/>
            <a:ext cx="707487" cy="159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E4CDAB-BA53-0AE9-D260-8D21B3AAAD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951630" y="1426251"/>
            <a:ext cx="757293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88B16B-932E-63E4-0442-856F237EC0A6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flipH="1">
            <a:off x="1951630" y="1426251"/>
            <a:ext cx="757294" cy="200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76A3C-67C8-00B6-82C9-65F66275F81D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flipH="1">
            <a:off x="1951630" y="2533994"/>
            <a:ext cx="757293" cy="89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B1A480-A8BE-78C4-0526-70825345E2F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735773" y="1426251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A5ED45-B28C-C72F-F3E1-86B0095A268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735773" y="2533994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F13DE-DFC5-9C70-3D1B-47C784C7892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208292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A417FB-44BD-FA8F-86A3-B9B0DDA9439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208292" y="1426251"/>
            <a:ext cx="1261359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5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366036-B3EF-82A4-1CCB-26E36319947F}"/>
              </a:ext>
            </a:extLst>
          </p:cNvPr>
          <p:cNvSpPr/>
          <p:nvPr/>
        </p:nvSpPr>
        <p:spPr>
          <a:xfrm>
            <a:off x="1893235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5B52F-48F4-C971-37D3-59BF21765BA5}"/>
              </a:ext>
            </a:extLst>
          </p:cNvPr>
          <p:cNvSpPr/>
          <p:nvPr/>
        </p:nvSpPr>
        <p:spPr>
          <a:xfrm>
            <a:off x="5181443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FB328-6447-059A-3A9B-1A08DDAF7E75}"/>
              </a:ext>
            </a:extLst>
          </p:cNvPr>
          <p:cNvSpPr/>
          <p:nvPr/>
        </p:nvSpPr>
        <p:spPr>
          <a:xfrm>
            <a:off x="8469651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B1A480-A8BE-78C4-0526-70825345E2F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920084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F13DE-DFC5-9C70-3D1B-47C784C7892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208292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판단 3">
            <a:extLst>
              <a:ext uri="{FF2B5EF4-FFF2-40B4-BE49-F238E27FC236}">
                <a16:creationId xmlns:a16="http://schemas.microsoft.com/office/drawing/2014/main" id="{7B8D69CE-7AA5-221D-2FC9-A489EA97EE17}"/>
              </a:ext>
            </a:extLst>
          </p:cNvPr>
          <p:cNvSpPr/>
          <p:nvPr/>
        </p:nvSpPr>
        <p:spPr>
          <a:xfrm>
            <a:off x="7208292" y="1289852"/>
            <a:ext cx="407159" cy="272797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B81C8-C9E6-F1A0-0753-900A4EE318DC}"/>
              </a:ext>
            </a:extLst>
          </p:cNvPr>
          <p:cNvSpPr txBox="1"/>
          <p:nvPr/>
        </p:nvSpPr>
        <p:spPr>
          <a:xfrm>
            <a:off x="8798099" y="2376985"/>
            <a:ext cx="202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chemeClr val="bg1"/>
                </a:solidFill>
              </a:rPr>
              <a:t>toArray</a:t>
            </a:r>
            <a:r>
              <a:rPr kumimoji="1" lang="en-US" altLang="ko-Kore-KR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size()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C0F5D-23F9-E33A-C53D-204991AFEB8F}"/>
              </a:ext>
            </a:extLst>
          </p:cNvPr>
          <p:cNvSpPr txBox="1"/>
          <p:nvPr/>
        </p:nvSpPr>
        <p:spPr>
          <a:xfrm>
            <a:off x="5333843" y="2376985"/>
            <a:ext cx="2026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chemeClr val="bg1"/>
                </a:solidFill>
              </a:rPr>
              <a:t>findByNo</a:t>
            </a:r>
            <a:r>
              <a:rPr kumimoji="1" lang="en-US" altLang="ko-Kore-KR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delete()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chemeClr val="bg1"/>
                </a:solidFill>
              </a:rPr>
              <a:t>findAll</a:t>
            </a:r>
            <a:r>
              <a:rPr kumimoji="1" lang="en-US" altLang="ko-Kore-KR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size()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D65EC58-B7BE-0DDF-1BA9-86460808D31D}"/>
              </a:ext>
            </a:extLst>
          </p:cNvPr>
          <p:cNvSpPr/>
          <p:nvPr/>
        </p:nvSpPr>
        <p:spPr>
          <a:xfrm>
            <a:off x="7438636" y="2656743"/>
            <a:ext cx="800669" cy="59026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D0A56-A979-A218-5AB9-EC260EAC995C}"/>
              </a:ext>
            </a:extLst>
          </p:cNvPr>
          <p:cNvSpPr txBox="1"/>
          <p:nvPr/>
        </p:nvSpPr>
        <p:spPr>
          <a:xfrm>
            <a:off x="7528101" y="2238175"/>
            <a:ext cx="103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위임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1082566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Prev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2081049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Value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3079532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Next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1082566" y="2144110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Node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13CE1-BBE3-6F11-454A-5435EC5A853F}"/>
              </a:ext>
            </a:extLst>
          </p:cNvPr>
          <p:cNvSpPr txBox="1"/>
          <p:nvPr/>
        </p:nvSpPr>
        <p:spPr>
          <a:xfrm>
            <a:off x="493986" y="3975227"/>
            <a:ext cx="208630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이전 노드의 주소 저장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85AF6-2432-00AF-ED98-FDAE159CD2DC}"/>
              </a:ext>
            </a:extLst>
          </p:cNvPr>
          <p:cNvSpPr txBox="1"/>
          <p:nvPr/>
        </p:nvSpPr>
        <p:spPr>
          <a:xfrm>
            <a:off x="3079532" y="3998563"/>
            <a:ext cx="204163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다음 노드의 주소 저장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38101-A717-623C-05F1-8AB797102F07}"/>
              </a:ext>
            </a:extLst>
          </p:cNvPr>
          <p:cNvSpPr txBox="1"/>
          <p:nvPr/>
        </p:nvSpPr>
        <p:spPr>
          <a:xfrm>
            <a:off x="2191407" y="2129465"/>
            <a:ext cx="277473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데이터 값 저장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6EA1221-170E-150E-8FD1-053D8695B48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flipH="1">
            <a:off x="2580291" y="2437242"/>
            <a:ext cx="998482" cy="17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20F98A-0503-4770-3403-1B42EAAF48A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3578774" y="3615559"/>
            <a:ext cx="521576" cy="38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15C17B-EE61-49B1-8991-B20F0B15C0B0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1537139" y="3615559"/>
            <a:ext cx="44669" cy="35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1082566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Prev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2081049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Value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3079532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Next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1082566" y="2144110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Node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2EFD5-F2B7-7423-B6DF-764D88CB5BC2}"/>
              </a:ext>
            </a:extLst>
          </p:cNvPr>
          <p:cNvSpPr txBox="1"/>
          <p:nvPr/>
        </p:nvSpPr>
        <p:spPr>
          <a:xfrm>
            <a:off x="1082566" y="4216193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5" name="위쪽 화살표[U] 4">
            <a:extLst>
              <a:ext uri="{FF2B5EF4-FFF2-40B4-BE49-F238E27FC236}">
                <a16:creationId xmlns:a16="http://schemas.microsoft.com/office/drawing/2014/main" id="{A8671C9E-4FDA-78EE-8D04-21D26803A1F6}"/>
              </a:ext>
            </a:extLst>
          </p:cNvPr>
          <p:cNvSpPr/>
          <p:nvPr/>
        </p:nvSpPr>
        <p:spPr>
          <a:xfrm>
            <a:off x="1320373" y="3719193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16A6-A019-20B7-DD8C-95C73EAD093F}"/>
              </a:ext>
            </a:extLst>
          </p:cNvPr>
          <p:cNvSpPr txBox="1"/>
          <p:nvPr/>
        </p:nvSpPr>
        <p:spPr>
          <a:xfrm>
            <a:off x="1082566" y="5210193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0" name="위쪽 화살표[U] 9">
            <a:extLst>
              <a:ext uri="{FF2B5EF4-FFF2-40B4-BE49-F238E27FC236}">
                <a16:creationId xmlns:a16="http://schemas.microsoft.com/office/drawing/2014/main" id="{2CB25B90-8FC3-076D-6DF1-B98B3F814720}"/>
              </a:ext>
            </a:extLst>
          </p:cNvPr>
          <p:cNvSpPr/>
          <p:nvPr/>
        </p:nvSpPr>
        <p:spPr>
          <a:xfrm>
            <a:off x="1320373" y="4713193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939EE62-19F6-8D77-B32A-BCAA0D68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LinkedList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kumimoji="1" lang="ko-KR" altLang="en-US" dirty="0">
                <a:solidFill>
                  <a:schemeClr val="bg1"/>
                </a:solidFill>
                <a:sym typeface="Wingdings" pitchFamily="2" charset="2"/>
              </a:rPr>
              <a:t> 최초의 노드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1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97215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692151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“A”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9CE6B-F934-A59A-1B05-E60834C12B2F}"/>
              </a:ext>
            </a:extLst>
          </p:cNvPr>
          <p:cNvSpPr txBox="1"/>
          <p:nvPr/>
        </p:nvSpPr>
        <p:spPr>
          <a:xfrm>
            <a:off x="6304663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97778-84DC-B3C6-C8F4-E59C6AFEEF31}"/>
              </a:ext>
            </a:extLst>
          </p:cNvPr>
          <p:cNvSpPr txBox="1"/>
          <p:nvPr/>
        </p:nvSpPr>
        <p:spPr>
          <a:xfrm>
            <a:off x="893402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7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“B”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80338-F70F-31DD-424B-F3DD7A67580F}"/>
              </a:ext>
            </a:extLst>
          </p:cNvPr>
          <p:cNvSpPr/>
          <p:nvPr/>
        </p:nvSpPr>
        <p:spPr>
          <a:xfrm>
            <a:off x="5186406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10B26-5D33-55AE-6DF5-D1250117CAF5}"/>
              </a:ext>
            </a:extLst>
          </p:cNvPr>
          <p:cNvSpPr/>
          <p:nvPr/>
        </p:nvSpPr>
        <p:spPr>
          <a:xfrm>
            <a:off x="6304663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55BA3-E7A1-58DE-7629-2B3D6CF22E41}"/>
              </a:ext>
            </a:extLst>
          </p:cNvPr>
          <p:cNvSpPr/>
          <p:nvPr/>
        </p:nvSpPr>
        <p:spPr>
          <a:xfrm>
            <a:off x="7024663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“C”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8DC496-E948-FCC3-4FAA-034C0A021A92}"/>
              </a:ext>
            </a:extLst>
          </p:cNvPr>
          <p:cNvSpPr/>
          <p:nvPr/>
        </p:nvSpPr>
        <p:spPr>
          <a:xfrm>
            <a:off x="7852662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05FB5D-D0B3-3D1B-FCB9-B5CF1AE7B6DE}"/>
              </a:ext>
            </a:extLst>
          </p:cNvPr>
          <p:cNvSpPr/>
          <p:nvPr/>
        </p:nvSpPr>
        <p:spPr>
          <a:xfrm>
            <a:off x="893402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614CC-54F0-FD42-34A7-F0B4B68EDA08}"/>
              </a:ext>
            </a:extLst>
          </p:cNvPr>
          <p:cNvSpPr/>
          <p:nvPr/>
        </p:nvSpPr>
        <p:spPr>
          <a:xfrm>
            <a:off x="9654021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“D”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8CB482-D9A3-FBEE-6109-23E0C8BCEC7F}"/>
              </a:ext>
            </a:extLst>
          </p:cNvPr>
          <p:cNvSpPr/>
          <p:nvPr/>
        </p:nvSpPr>
        <p:spPr>
          <a:xfrm>
            <a:off x="1048202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553B0A6-F2E7-FF77-C292-7E7D32E9D8CA}"/>
              </a:ext>
            </a:extLst>
          </p:cNvPr>
          <p:cNvCxnSpPr/>
          <p:nvPr/>
        </p:nvCxnSpPr>
        <p:spPr>
          <a:xfrm rot="5400000">
            <a:off x="6029442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C0EB2CE-3A16-90CE-7D93-3ED2B80D024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5400000" flipH="1" flipV="1">
            <a:off x="6105534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42BCCC7-5B83-AD9D-5296-A3F0790A0E76}"/>
              </a:ext>
            </a:extLst>
          </p:cNvPr>
          <p:cNvCxnSpPr/>
          <p:nvPr/>
        </p:nvCxnSpPr>
        <p:spPr>
          <a:xfrm rot="5400000">
            <a:off x="8727184" y="298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C23F268-AAB3-962A-83B0-9F10305C7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7183" y="226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6405E4BF-A20A-BA96-6B6E-48BF0C03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LinkedList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965402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989182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061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796822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034629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162482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186262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1731665" y="478234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903666" y="477438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1733672" y="534574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903666" y="534574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1731665" y="591076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903666" y="590279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44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6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임꺽정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4175963" y="4130706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4413770" y="3633706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5003962" y="4725746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4175963" y="4717781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5005969" y="5289146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4175963" y="5289146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5003962" y="5854161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4175963" y="5846196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953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9CE6B-F934-A59A-1B05-E60834C12B2F}"/>
              </a:ext>
            </a:extLst>
          </p:cNvPr>
          <p:cNvSpPr txBox="1"/>
          <p:nvPr/>
        </p:nvSpPr>
        <p:spPr>
          <a:xfrm>
            <a:off x="6304663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6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임꺽정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80338-F70F-31DD-424B-F3DD7A67580F}"/>
              </a:ext>
            </a:extLst>
          </p:cNvPr>
          <p:cNvSpPr/>
          <p:nvPr/>
        </p:nvSpPr>
        <p:spPr>
          <a:xfrm>
            <a:off x="5438406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10B26-5D33-55AE-6DF5-D1250117CAF5}"/>
              </a:ext>
            </a:extLst>
          </p:cNvPr>
          <p:cNvSpPr/>
          <p:nvPr/>
        </p:nvSpPr>
        <p:spPr>
          <a:xfrm>
            <a:off x="6304663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55BA3-E7A1-58DE-7629-2B3D6CF22E41}"/>
              </a:ext>
            </a:extLst>
          </p:cNvPr>
          <p:cNvSpPr/>
          <p:nvPr/>
        </p:nvSpPr>
        <p:spPr>
          <a:xfrm>
            <a:off x="7024662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유관순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553B0A6-F2E7-FF77-C292-7E7D32E9D8CA}"/>
              </a:ext>
            </a:extLst>
          </p:cNvPr>
          <p:cNvCxnSpPr/>
          <p:nvPr/>
        </p:nvCxnSpPr>
        <p:spPr>
          <a:xfrm rot="5400000">
            <a:off x="6029442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C0EB2CE-3A16-90CE-7D93-3ED2B80D024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5400000" flipH="1" flipV="1">
            <a:off x="6231534" y="2382538"/>
            <a:ext cx="12700" cy="866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6781169" y="4097085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7018976" y="3600085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7303869" y="487788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6475870" y="486991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7305876" y="544128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6475870" y="544128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7303869" y="600629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6475870" y="599833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0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716976" y="280931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436975" y="280931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홍길동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9CE6B-F934-A59A-1B05-E60834C12B2F}"/>
              </a:ext>
            </a:extLst>
          </p:cNvPr>
          <p:cNvSpPr txBox="1"/>
          <p:nvPr/>
        </p:nvSpPr>
        <p:spPr>
          <a:xfrm>
            <a:off x="6304663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97778-84DC-B3C6-C8F4-E59C6AFEEF31}"/>
              </a:ext>
            </a:extLst>
          </p:cNvPr>
          <p:cNvSpPr txBox="1"/>
          <p:nvPr/>
        </p:nvSpPr>
        <p:spPr>
          <a:xfrm>
            <a:off x="893402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6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임꺽정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80338-F70F-31DD-424B-F3DD7A67580F}"/>
              </a:ext>
            </a:extLst>
          </p:cNvPr>
          <p:cNvSpPr/>
          <p:nvPr/>
        </p:nvSpPr>
        <p:spPr>
          <a:xfrm>
            <a:off x="5438406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10B26-5D33-55AE-6DF5-D1250117CAF5}"/>
              </a:ext>
            </a:extLst>
          </p:cNvPr>
          <p:cNvSpPr/>
          <p:nvPr/>
        </p:nvSpPr>
        <p:spPr>
          <a:xfrm>
            <a:off x="6304663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55BA3-E7A1-58DE-7629-2B3D6CF22E41}"/>
              </a:ext>
            </a:extLst>
          </p:cNvPr>
          <p:cNvSpPr/>
          <p:nvPr/>
        </p:nvSpPr>
        <p:spPr>
          <a:xfrm>
            <a:off x="7024662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유관순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8DC496-E948-FCC3-4FAA-034C0A021A92}"/>
              </a:ext>
            </a:extLst>
          </p:cNvPr>
          <p:cNvSpPr/>
          <p:nvPr/>
        </p:nvSpPr>
        <p:spPr>
          <a:xfrm>
            <a:off x="8104662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05FB5D-D0B3-3D1B-FCB9-B5CF1AE7B6DE}"/>
              </a:ext>
            </a:extLst>
          </p:cNvPr>
          <p:cNvSpPr/>
          <p:nvPr/>
        </p:nvSpPr>
        <p:spPr>
          <a:xfrm>
            <a:off x="893402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614CC-54F0-FD42-34A7-F0B4B68EDA08}"/>
              </a:ext>
            </a:extLst>
          </p:cNvPr>
          <p:cNvSpPr/>
          <p:nvPr/>
        </p:nvSpPr>
        <p:spPr>
          <a:xfrm>
            <a:off x="9654020" y="2815666"/>
            <a:ext cx="10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R" altLang="en-US" dirty="0"/>
              <a:t>안중근</a:t>
            </a:r>
            <a:r>
              <a:rPr kumimoji="1" lang="en-US" altLang="ko-Kore-KR" dirty="0"/>
              <a:t>”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8CB482-D9A3-FBEE-6109-23E0C8BCEC7F}"/>
              </a:ext>
            </a:extLst>
          </p:cNvPr>
          <p:cNvSpPr/>
          <p:nvPr/>
        </p:nvSpPr>
        <p:spPr>
          <a:xfrm>
            <a:off x="1073402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553B0A6-F2E7-FF77-C292-7E7D32E9D8CA}"/>
              </a:ext>
            </a:extLst>
          </p:cNvPr>
          <p:cNvCxnSpPr/>
          <p:nvPr/>
        </p:nvCxnSpPr>
        <p:spPr>
          <a:xfrm rot="5400000">
            <a:off x="6029442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C0EB2CE-3A16-90CE-7D93-3ED2B80D024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5400000" flipH="1" flipV="1">
            <a:off x="6231534" y="2382538"/>
            <a:ext cx="12700" cy="866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42BCCC7-5B83-AD9D-5296-A3F0790A0E76}"/>
              </a:ext>
            </a:extLst>
          </p:cNvPr>
          <p:cNvCxnSpPr/>
          <p:nvPr/>
        </p:nvCxnSpPr>
        <p:spPr>
          <a:xfrm rot="5400000">
            <a:off x="8727184" y="298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C23F268-AAB3-962A-83B0-9F10305C7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7183" y="226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965402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989182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C0B81-7A05-AFD8-3890-040EA290CCAE}"/>
              </a:ext>
            </a:extLst>
          </p:cNvPr>
          <p:cNvSpPr txBox="1"/>
          <p:nvPr/>
        </p:nvSpPr>
        <p:spPr>
          <a:xfrm>
            <a:off x="10482019" y="479031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D9725-EFE3-DCC1-5622-390A1E2529E7}"/>
              </a:ext>
            </a:extLst>
          </p:cNvPr>
          <p:cNvSpPr txBox="1"/>
          <p:nvPr/>
        </p:nvSpPr>
        <p:spPr>
          <a:xfrm>
            <a:off x="9654020" y="4782347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E8E47-9EEA-198B-2C3D-D7CEEB03B44B}"/>
              </a:ext>
            </a:extLst>
          </p:cNvPr>
          <p:cNvSpPr txBox="1"/>
          <p:nvPr/>
        </p:nvSpPr>
        <p:spPr>
          <a:xfrm>
            <a:off x="10484026" y="5353712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D7D16-03A3-6EE3-33E6-15AACB38B59D}"/>
              </a:ext>
            </a:extLst>
          </p:cNvPr>
          <p:cNvSpPr txBox="1"/>
          <p:nvPr/>
        </p:nvSpPr>
        <p:spPr>
          <a:xfrm>
            <a:off x="9654020" y="535371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4D861-D1CB-AD57-B448-25DEB3DB41E3}"/>
              </a:ext>
            </a:extLst>
          </p:cNvPr>
          <p:cNvSpPr txBox="1"/>
          <p:nvPr/>
        </p:nvSpPr>
        <p:spPr>
          <a:xfrm>
            <a:off x="10482019" y="5918727"/>
            <a:ext cx="7987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48D07-D57B-2362-E23D-7D970BF63865}"/>
              </a:ext>
            </a:extLst>
          </p:cNvPr>
          <p:cNvSpPr txBox="1"/>
          <p:nvPr/>
        </p:nvSpPr>
        <p:spPr>
          <a:xfrm>
            <a:off x="9654020" y="5910762"/>
            <a:ext cx="8279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Size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14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536656" y="1020289"/>
            <a:ext cx="1414974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66036-B3EF-82A4-1CCB-26E36319947F}"/>
              </a:ext>
            </a:extLst>
          </p:cNvPr>
          <p:cNvSpPr/>
          <p:nvPr/>
        </p:nvSpPr>
        <p:spPr>
          <a:xfrm>
            <a:off x="2708924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B51FD-A9D6-09B4-DB1B-30E9228D32C9}"/>
              </a:ext>
            </a:extLst>
          </p:cNvPr>
          <p:cNvSpPr/>
          <p:nvPr/>
        </p:nvSpPr>
        <p:spPr>
          <a:xfrm>
            <a:off x="2708923" y="2128032"/>
            <a:ext cx="2026850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5B52F-48F4-C971-37D3-59BF21765BA5}"/>
              </a:ext>
            </a:extLst>
          </p:cNvPr>
          <p:cNvSpPr/>
          <p:nvPr/>
        </p:nvSpPr>
        <p:spPr>
          <a:xfrm>
            <a:off x="5181443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E21E58-9E26-B629-6F01-F216DE531394}"/>
              </a:ext>
            </a:extLst>
          </p:cNvPr>
          <p:cNvSpPr/>
          <p:nvPr/>
        </p:nvSpPr>
        <p:spPr>
          <a:xfrm>
            <a:off x="5181443" y="2128032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MemberList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FB328-6447-059A-3A9B-1A08DDAF7E75}"/>
              </a:ext>
            </a:extLst>
          </p:cNvPr>
          <p:cNvSpPr/>
          <p:nvPr/>
        </p:nvSpPr>
        <p:spPr>
          <a:xfrm>
            <a:off x="8469651" y="1020289"/>
            <a:ext cx="2026849" cy="811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51DB99-7333-9952-F9B5-1E5EC3FFEB81}"/>
              </a:ext>
            </a:extLst>
          </p:cNvPr>
          <p:cNvSpPr/>
          <p:nvPr/>
        </p:nvSpPr>
        <p:spPr>
          <a:xfrm>
            <a:off x="938205" y="3429000"/>
            <a:ext cx="2026849" cy="81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Prompt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E46DD9-30B7-03FE-F44F-CA67200B670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951630" y="1426251"/>
            <a:ext cx="757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31C947-EF03-0A02-A8D4-7A2FBF6312C8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1244143" y="1832213"/>
            <a:ext cx="707487" cy="159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E4CDAB-BA53-0AE9-D260-8D21B3AAAD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951630" y="1426251"/>
            <a:ext cx="757293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88B16B-932E-63E4-0442-856F237EC0A6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flipH="1">
            <a:off x="1951630" y="1426251"/>
            <a:ext cx="757294" cy="200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76A3C-67C8-00B6-82C9-65F66275F81D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flipH="1">
            <a:off x="1951630" y="2533994"/>
            <a:ext cx="757293" cy="89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B1A480-A8BE-78C4-0526-70825345E2F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735773" y="1426251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A5ED45-B28C-C72F-F3E1-86B0095A268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735773" y="2533994"/>
            <a:ext cx="4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F13DE-DFC5-9C70-3D1B-47C784C7892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208292" y="1426251"/>
            <a:ext cx="1261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A417FB-44BD-FA8F-86A3-B9B0DDA9439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208292" y="1426251"/>
            <a:ext cx="1261359" cy="110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675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182</Words>
  <Application>Microsoft Macintosh PowerPoint</Application>
  <PresentationFormat>와이드스크린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2022-08-02 내용정리</vt:lpstr>
      <vt:lpstr>PowerPoint 프레젠테이션</vt:lpstr>
      <vt:lpstr>LinkedList  최초의 노드</vt:lpstr>
      <vt:lpstr>LinkedList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100</cp:revision>
  <dcterms:created xsi:type="dcterms:W3CDTF">2022-07-12T09:40:21Z</dcterms:created>
  <dcterms:modified xsi:type="dcterms:W3CDTF">2022-08-02T02:27:16Z</dcterms:modified>
</cp:coreProperties>
</file>