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/>
    <p:restoredTop sz="94658"/>
  </p:normalViewPr>
  <p:slideViewPr>
    <p:cSldViewPr snapToGrid="0">
      <p:cViewPr varScale="1">
        <p:scale>
          <a:sx n="133" d="100"/>
          <a:sy n="133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2022-08-01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1082566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Prev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2081049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Value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3079532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Next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1082566" y="2144110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Node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13CE1-BBE3-6F11-454A-5435EC5A853F}"/>
              </a:ext>
            </a:extLst>
          </p:cNvPr>
          <p:cNvSpPr txBox="1"/>
          <p:nvPr/>
        </p:nvSpPr>
        <p:spPr>
          <a:xfrm>
            <a:off x="493986" y="3975227"/>
            <a:ext cx="208630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이전 노드의 주소 저장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85AF6-2432-00AF-ED98-FDAE159CD2DC}"/>
              </a:ext>
            </a:extLst>
          </p:cNvPr>
          <p:cNvSpPr txBox="1"/>
          <p:nvPr/>
        </p:nvSpPr>
        <p:spPr>
          <a:xfrm>
            <a:off x="3079532" y="3998563"/>
            <a:ext cx="204163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다음 노드의 주소 저장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38101-A717-623C-05F1-8AB797102F07}"/>
              </a:ext>
            </a:extLst>
          </p:cNvPr>
          <p:cNvSpPr txBox="1"/>
          <p:nvPr/>
        </p:nvSpPr>
        <p:spPr>
          <a:xfrm>
            <a:off x="2191407" y="2129465"/>
            <a:ext cx="277473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데이터 값 저장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6EA1221-170E-150E-8FD1-053D8695B481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flipH="1">
            <a:off x="2580291" y="2437242"/>
            <a:ext cx="998482" cy="179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20F98A-0503-4770-3403-1B42EAAF48A2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3578774" y="3615559"/>
            <a:ext cx="521576" cy="38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C15C17B-EE61-49B1-8991-B20F0B15C0B0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1537139" y="3615559"/>
            <a:ext cx="44669" cy="359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1082566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Prev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2081049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Value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3079532" y="2617076"/>
            <a:ext cx="998483" cy="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Next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1082566" y="2144110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Node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2EFD5-F2B7-7423-B6DF-764D88CB5BC2}"/>
              </a:ext>
            </a:extLst>
          </p:cNvPr>
          <p:cNvSpPr txBox="1"/>
          <p:nvPr/>
        </p:nvSpPr>
        <p:spPr>
          <a:xfrm>
            <a:off x="1082566" y="4216193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5" name="위쪽 화살표[U] 4">
            <a:extLst>
              <a:ext uri="{FF2B5EF4-FFF2-40B4-BE49-F238E27FC236}">
                <a16:creationId xmlns:a16="http://schemas.microsoft.com/office/drawing/2014/main" id="{A8671C9E-4FDA-78EE-8D04-21D26803A1F6}"/>
              </a:ext>
            </a:extLst>
          </p:cNvPr>
          <p:cNvSpPr/>
          <p:nvPr/>
        </p:nvSpPr>
        <p:spPr>
          <a:xfrm>
            <a:off x="1320373" y="3719193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16A6-A019-20B7-DD8C-95C73EAD093F}"/>
              </a:ext>
            </a:extLst>
          </p:cNvPr>
          <p:cNvSpPr txBox="1"/>
          <p:nvPr/>
        </p:nvSpPr>
        <p:spPr>
          <a:xfrm>
            <a:off x="1082566" y="5210193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10" name="위쪽 화살표[U] 9">
            <a:extLst>
              <a:ext uri="{FF2B5EF4-FFF2-40B4-BE49-F238E27FC236}">
                <a16:creationId xmlns:a16="http://schemas.microsoft.com/office/drawing/2014/main" id="{2CB25B90-8FC3-076D-6DF1-B98B3F814720}"/>
              </a:ext>
            </a:extLst>
          </p:cNvPr>
          <p:cNvSpPr/>
          <p:nvPr/>
        </p:nvSpPr>
        <p:spPr>
          <a:xfrm>
            <a:off x="1320373" y="4713193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939EE62-19F6-8D77-B32A-BCAA0D68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841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43BC10-70AC-A3A3-86AC-39E0E47108AE}"/>
              </a:ext>
            </a:extLst>
          </p:cNvPr>
          <p:cNvSpPr/>
          <p:nvPr/>
        </p:nvSpPr>
        <p:spPr>
          <a:xfrm>
            <a:off x="972151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9501E6-9EDA-582D-A035-0801937A9352}"/>
              </a:ext>
            </a:extLst>
          </p:cNvPr>
          <p:cNvSpPr/>
          <p:nvPr/>
        </p:nvSpPr>
        <p:spPr>
          <a:xfrm>
            <a:off x="1692151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“A”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AE4CB-A81F-23F2-96F0-4792CCAC8F6D}"/>
              </a:ext>
            </a:extLst>
          </p:cNvPr>
          <p:cNvSpPr/>
          <p:nvPr/>
        </p:nvSpPr>
        <p:spPr>
          <a:xfrm>
            <a:off x="252015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331-1C65-D04E-4D6B-4038CCEF2B1D}"/>
              </a:ext>
            </a:extLst>
          </p:cNvPr>
          <p:cNvSpPr txBox="1"/>
          <p:nvPr/>
        </p:nvSpPr>
        <p:spPr>
          <a:xfrm>
            <a:off x="97215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FB650-7604-2A5F-B30D-063600A7DD9C}"/>
              </a:ext>
            </a:extLst>
          </p:cNvPr>
          <p:cNvSpPr txBox="1"/>
          <p:nvPr/>
        </p:nvSpPr>
        <p:spPr>
          <a:xfrm>
            <a:off x="3638407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9CE6B-F934-A59A-1B05-E60834C12B2F}"/>
              </a:ext>
            </a:extLst>
          </p:cNvPr>
          <p:cNvSpPr txBox="1"/>
          <p:nvPr/>
        </p:nvSpPr>
        <p:spPr>
          <a:xfrm>
            <a:off x="6304663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97778-84DC-B3C6-C8F4-E59C6AFEEF31}"/>
              </a:ext>
            </a:extLst>
          </p:cNvPr>
          <p:cNvSpPr txBox="1"/>
          <p:nvPr/>
        </p:nvSpPr>
        <p:spPr>
          <a:xfrm>
            <a:off x="8934021" y="2109052"/>
            <a:ext cx="7987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83C100-380B-2529-0104-5C8E7A2C302D}"/>
              </a:ext>
            </a:extLst>
          </p:cNvPr>
          <p:cNvSpPr/>
          <p:nvPr/>
        </p:nvSpPr>
        <p:spPr>
          <a:xfrm>
            <a:off x="3638407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100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33EC7A-4BF4-DE2A-47C7-360C1C75F7B4}"/>
              </a:ext>
            </a:extLst>
          </p:cNvPr>
          <p:cNvSpPr/>
          <p:nvPr/>
        </p:nvSpPr>
        <p:spPr>
          <a:xfrm>
            <a:off x="4358407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“B”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A80338-F70F-31DD-424B-F3DD7A67580F}"/>
              </a:ext>
            </a:extLst>
          </p:cNvPr>
          <p:cNvSpPr/>
          <p:nvPr/>
        </p:nvSpPr>
        <p:spPr>
          <a:xfrm>
            <a:off x="5186406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C10B26-5D33-55AE-6DF5-D1250117CAF5}"/>
              </a:ext>
            </a:extLst>
          </p:cNvPr>
          <p:cNvSpPr/>
          <p:nvPr/>
        </p:nvSpPr>
        <p:spPr>
          <a:xfrm>
            <a:off x="6304663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855BA3-E7A1-58DE-7629-2B3D6CF22E41}"/>
              </a:ext>
            </a:extLst>
          </p:cNvPr>
          <p:cNvSpPr/>
          <p:nvPr/>
        </p:nvSpPr>
        <p:spPr>
          <a:xfrm>
            <a:off x="7024663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“C”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8DC496-E948-FCC3-4FAA-034C0A021A92}"/>
              </a:ext>
            </a:extLst>
          </p:cNvPr>
          <p:cNvSpPr/>
          <p:nvPr/>
        </p:nvSpPr>
        <p:spPr>
          <a:xfrm>
            <a:off x="7852662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400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05FB5D-D0B3-3D1B-FCB9-B5CF1AE7B6DE}"/>
              </a:ext>
            </a:extLst>
          </p:cNvPr>
          <p:cNvSpPr/>
          <p:nvPr/>
        </p:nvSpPr>
        <p:spPr>
          <a:xfrm>
            <a:off x="8934021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300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B614CC-54F0-FD42-34A7-F0B4B68EDA08}"/>
              </a:ext>
            </a:extLst>
          </p:cNvPr>
          <p:cNvSpPr/>
          <p:nvPr/>
        </p:nvSpPr>
        <p:spPr>
          <a:xfrm>
            <a:off x="9654021" y="2815666"/>
            <a:ext cx="8279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“D”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8CB482-D9A3-FBEE-6109-23E0C8BCEC7F}"/>
              </a:ext>
            </a:extLst>
          </p:cNvPr>
          <p:cNvSpPr/>
          <p:nvPr/>
        </p:nvSpPr>
        <p:spPr>
          <a:xfrm>
            <a:off x="10482020" y="281566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41F6A39-9D78-94D2-FCB8-8298A627EFFF}"/>
              </a:ext>
            </a:extLst>
          </p:cNvPr>
          <p:cNvCxnSpPr>
            <a:stCxn id="24" idx="2"/>
            <a:endCxn id="6" idx="2"/>
          </p:cNvCxnSpPr>
          <p:nvPr/>
        </p:nvCxnSpPr>
        <p:spPr>
          <a:xfrm rot="5400000">
            <a:off x="3439279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123C7A9-124E-8763-A8BC-D3731413CD76}"/>
              </a:ext>
            </a:extLst>
          </p:cNvPr>
          <p:cNvCxnSpPr>
            <a:cxnSpLocks/>
            <a:stCxn id="6" idx="0"/>
            <a:endCxn id="24" idx="0"/>
          </p:cNvCxnSpPr>
          <p:nvPr/>
        </p:nvCxnSpPr>
        <p:spPr>
          <a:xfrm rot="5400000" flipH="1" flipV="1">
            <a:off x="3439278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1553B0A6-F2E7-FF77-C292-7E7D32E9D8CA}"/>
              </a:ext>
            </a:extLst>
          </p:cNvPr>
          <p:cNvCxnSpPr/>
          <p:nvPr/>
        </p:nvCxnSpPr>
        <p:spPr>
          <a:xfrm rot="5400000">
            <a:off x="6029442" y="297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C0EB2CE-3A16-90CE-7D93-3ED2B80D024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5400000" flipH="1" flipV="1">
            <a:off x="6105534" y="225653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42BCCC7-5B83-AD9D-5296-A3F0790A0E76}"/>
              </a:ext>
            </a:extLst>
          </p:cNvPr>
          <p:cNvCxnSpPr/>
          <p:nvPr/>
        </p:nvCxnSpPr>
        <p:spPr>
          <a:xfrm rot="5400000">
            <a:off x="8727184" y="298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C23F268-AAB3-962A-83B0-9F10305C7E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7183" y="2262888"/>
            <a:ext cx="12700" cy="1118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제목 1">
            <a:extLst>
              <a:ext uri="{FF2B5EF4-FFF2-40B4-BE49-F238E27FC236}">
                <a16:creationId xmlns:a16="http://schemas.microsoft.com/office/drawing/2014/main" id="{6405E4BF-A20A-BA96-6B6E-48BF0C03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84FD0B-28EE-3E66-1110-46595726ADAC}"/>
              </a:ext>
            </a:extLst>
          </p:cNvPr>
          <p:cNvSpPr txBox="1"/>
          <p:nvPr/>
        </p:nvSpPr>
        <p:spPr>
          <a:xfrm>
            <a:off x="169215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Head</a:t>
            </a:r>
            <a:endParaRPr kumimoji="1" lang="ko-Kore-KR" altLang="en-US" dirty="0"/>
          </a:p>
        </p:txBody>
      </p:sp>
      <p:sp>
        <p:nvSpPr>
          <p:cNvPr id="47" name="위쪽 화살표[U] 46">
            <a:extLst>
              <a:ext uri="{FF2B5EF4-FFF2-40B4-BE49-F238E27FC236}">
                <a16:creationId xmlns:a16="http://schemas.microsoft.com/office/drawing/2014/main" id="{0A948F97-C174-977B-C777-DB15E2D34031}"/>
              </a:ext>
            </a:extLst>
          </p:cNvPr>
          <p:cNvSpPr/>
          <p:nvPr/>
        </p:nvSpPr>
        <p:spPr>
          <a:xfrm>
            <a:off x="192995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5D4C56-BBF4-D86E-6883-AD0AAF4ADF8F}"/>
              </a:ext>
            </a:extLst>
          </p:cNvPr>
          <p:cNvSpPr txBox="1"/>
          <p:nvPr/>
        </p:nvSpPr>
        <p:spPr>
          <a:xfrm>
            <a:off x="9654021" y="4100681"/>
            <a:ext cx="827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Tail</a:t>
            </a:r>
            <a:endParaRPr kumimoji="1" lang="ko-Kore-KR" altLang="en-US" dirty="0"/>
          </a:p>
        </p:txBody>
      </p:sp>
      <p:sp>
        <p:nvSpPr>
          <p:cNvPr id="49" name="위쪽 화살표[U] 48">
            <a:extLst>
              <a:ext uri="{FF2B5EF4-FFF2-40B4-BE49-F238E27FC236}">
                <a16:creationId xmlns:a16="http://schemas.microsoft.com/office/drawing/2014/main" id="{3D808A37-CBF6-9CBE-E6FD-A6689712EE5F}"/>
              </a:ext>
            </a:extLst>
          </p:cNvPr>
          <p:cNvSpPr/>
          <p:nvPr/>
        </p:nvSpPr>
        <p:spPr>
          <a:xfrm>
            <a:off x="9891828" y="3603681"/>
            <a:ext cx="284893" cy="4970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061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51</Words>
  <Application>Microsoft Macintosh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2022-08-01 내용정리</vt:lpstr>
      <vt:lpstr>PowerPoint 프레젠테이션</vt:lpstr>
      <vt:lpstr>LinkedList</vt:lpstr>
      <vt:lpstr>LinkedList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93</cp:revision>
  <dcterms:created xsi:type="dcterms:W3CDTF">2022-07-12T09:40:21Z</dcterms:created>
  <dcterms:modified xsi:type="dcterms:W3CDTF">2022-08-01T06:06:58Z</dcterms:modified>
</cp:coreProperties>
</file>