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8"/>
    <p:restoredTop sz="94638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DEAEF-936B-D536-FA58-4006DB72DA87}"/>
              </a:ext>
            </a:extLst>
          </p:cNvPr>
          <p:cNvSpPr/>
          <p:nvPr/>
        </p:nvSpPr>
        <p:spPr>
          <a:xfrm>
            <a:off x="787656" y="1701312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0367-39D3-6501-1EC3-9E491690F14C}"/>
              </a:ext>
            </a:extLst>
          </p:cNvPr>
          <p:cNvSpPr/>
          <p:nvPr/>
        </p:nvSpPr>
        <p:spPr>
          <a:xfrm>
            <a:off x="6516767" y="17013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9C61-6EC1-1588-250B-1356DD571D7F}"/>
              </a:ext>
            </a:extLst>
          </p:cNvPr>
          <p:cNvSpPr/>
          <p:nvPr/>
        </p:nvSpPr>
        <p:spPr>
          <a:xfrm>
            <a:off x="8965135" y="2794972"/>
            <a:ext cx="1793175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JavaConfig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 </a:t>
            </a:r>
            <a:r>
              <a:rPr kumimoji="1" lang="en-US" altLang="ko-Kore-KR" sz="1600" dirty="0" err="1"/>
              <a:t>AppConfig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D4B16-E0E0-74F1-0094-3FE6133D2B1D}"/>
              </a:ext>
            </a:extLst>
          </p:cNvPr>
          <p:cNvSpPr/>
          <p:nvPr/>
        </p:nvSpPr>
        <p:spPr>
          <a:xfrm>
            <a:off x="3629425" y="4298245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@Component</a:t>
            </a:r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  <a:p>
            <a:pPr algn="ctr"/>
            <a:r>
              <a:rPr kumimoji="1" lang="en-US" altLang="ko-Kore-KR" sz="1600" dirty="0"/>
              <a:t>…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8FF527-4CBA-67EF-7A9D-590B1ADC84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8494" y="1932540"/>
            <a:ext cx="3578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EBAB078-413C-A212-8C63-3E289D24B5A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8401165" y="2462230"/>
            <a:ext cx="862432" cy="2655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AD4E1-68AD-25E7-F3D8-39C2BEC0C07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797899" y="2163768"/>
            <a:ext cx="3901729" cy="213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38A7F-0ED3-DAD5-161E-C181240EDDF7}"/>
              </a:ext>
            </a:extLst>
          </p:cNvPr>
          <p:cNvSpPr/>
          <p:nvPr/>
        </p:nvSpPr>
        <p:spPr>
          <a:xfrm>
            <a:off x="6073294" y="3075978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및 관리</a:t>
            </a:r>
            <a:endParaRPr kumimoji="1" lang="en-US" altLang="ko-KR" sz="1000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C8FCAD6-44C4-299E-CF5D-13B50B9DB73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279594" y="2747249"/>
            <a:ext cx="2933312" cy="1766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092570-F974-9FF3-93FA-88D0DC262D59}"/>
              </a:ext>
            </a:extLst>
          </p:cNvPr>
          <p:cNvSpPr/>
          <p:nvPr/>
        </p:nvSpPr>
        <p:spPr>
          <a:xfrm>
            <a:off x="2179110" y="4942052"/>
            <a:ext cx="608404" cy="310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8326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CA5C-43E5-6303-8396-353E0C0F51B0}"/>
              </a:ext>
            </a:extLst>
          </p:cNvPr>
          <p:cNvSpPr/>
          <p:nvPr/>
        </p:nvSpPr>
        <p:spPr>
          <a:xfrm>
            <a:off x="1800624" y="3197772"/>
            <a:ext cx="2336948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@Component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0D0DF4-FCF1-02EA-BF67-0ADAE021FCE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969098" y="1554168"/>
            <a:ext cx="0" cy="16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F471C-F60C-60E5-0C9B-B9E1CE30B863}"/>
              </a:ext>
            </a:extLst>
          </p:cNvPr>
          <p:cNvSpPr/>
          <p:nvPr/>
        </p:nvSpPr>
        <p:spPr>
          <a:xfrm>
            <a:off x="1574860" y="2016624"/>
            <a:ext cx="2788474" cy="739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애노테이션이</a:t>
            </a:r>
            <a:r>
              <a:rPr kumimoji="1" lang="ko-KR" altLang="en-US" sz="1000" dirty="0"/>
              <a:t> 붙은 클래스에 대해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객체를 자동으로 생성한다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DDDA-262B-19EE-0ACB-8DDFF992E6FB}"/>
              </a:ext>
            </a:extLst>
          </p:cNvPr>
          <p:cNvSpPr/>
          <p:nvPr/>
        </p:nvSpPr>
        <p:spPr>
          <a:xfrm>
            <a:off x="786237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82270-9598-12A9-EAB8-805283B0D259}"/>
              </a:ext>
            </a:extLst>
          </p:cNvPr>
          <p:cNvSpPr/>
          <p:nvPr/>
        </p:nvSpPr>
        <p:spPr>
          <a:xfrm>
            <a:off x="3906440" y="5241594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RestController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/>
              <a:t>@Repository</a:t>
            </a:r>
            <a:endParaRPr kumimoji="1" lang="en-US" altLang="ko-Kore-KR" sz="16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6273581-DEE8-EC3D-28D6-AEBF19672D2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247669" y="4381657"/>
            <a:ext cx="2380201" cy="9373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8EDA9-9106-1F31-D7EB-574F653EE4AF}"/>
              </a:ext>
            </a:extLst>
          </p:cNvPr>
          <p:cNvSpPr/>
          <p:nvPr/>
        </p:nvSpPr>
        <p:spPr>
          <a:xfrm>
            <a:off x="1934244" y="4063949"/>
            <a:ext cx="2069706" cy="865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클래스를 역할에 따라 좀 더 섬세하게 제어하기 위해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만든 </a:t>
            </a:r>
            <a:r>
              <a:rPr kumimoji="1" lang="ko-KR" altLang="en-US" sz="1000" dirty="0" err="1"/>
              <a:t>애노테이션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B684F-8E5F-313D-CB47-BCABA15B5643}"/>
              </a:ext>
            </a:extLst>
          </p:cNvPr>
          <p:cNvSpPr/>
          <p:nvPr/>
        </p:nvSpPr>
        <p:spPr>
          <a:xfrm>
            <a:off x="7334819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 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CC06E2-3BF8-87D7-ABCD-9C0C495A2A7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51958" y="1322940"/>
            <a:ext cx="2182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07829-CC66-D8CB-71D8-8059FE47F182}"/>
              </a:ext>
            </a:extLst>
          </p:cNvPr>
          <p:cNvSpPr/>
          <p:nvPr/>
        </p:nvSpPr>
        <p:spPr>
          <a:xfrm>
            <a:off x="7700191" y="2016624"/>
            <a:ext cx="3634975" cy="1616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ServletContext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HttpSession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ServletRequest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ServletResponse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… (</a:t>
            </a:r>
            <a:r>
              <a:rPr kumimoji="1" lang="ko-KR" altLang="en-US" sz="1600" dirty="0"/>
              <a:t>웹 관련 컴포넌트도 관리한다</a:t>
            </a:r>
            <a:r>
              <a:rPr kumimoji="1" lang="en-US" altLang="ko-KR" sz="1600" dirty="0"/>
              <a:t>.)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1FFE5-3568-996B-35DA-5149FE399F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517679" y="1554168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십자형[C] 24">
            <a:extLst>
              <a:ext uri="{FF2B5EF4-FFF2-40B4-BE49-F238E27FC236}">
                <a16:creationId xmlns:a16="http://schemas.microsoft.com/office/drawing/2014/main" id="{53E9D974-DCE5-6B9F-B8DA-F014FF7EDFFC}"/>
              </a:ext>
            </a:extLst>
          </p:cNvPr>
          <p:cNvSpPr/>
          <p:nvPr/>
        </p:nvSpPr>
        <p:spPr>
          <a:xfrm>
            <a:off x="5860321" y="2587902"/>
            <a:ext cx="471357" cy="474133"/>
          </a:xfrm>
          <a:prstGeom prst="plus">
            <a:avLst>
              <a:gd name="adj" fmla="val 3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2024</Words>
  <Application>Microsoft Macintosh PowerPoint</Application>
  <PresentationFormat>와이드스크린</PresentationFormat>
  <Paragraphs>862</Paragraphs>
  <Slides>43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486</cp:revision>
  <dcterms:created xsi:type="dcterms:W3CDTF">2022-09-19T23:54:28Z</dcterms:created>
  <dcterms:modified xsi:type="dcterms:W3CDTF">2022-10-12T02:38:32Z</dcterms:modified>
</cp:coreProperties>
</file>