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/>
    <p:restoredTop sz="94673"/>
  </p:normalViewPr>
  <p:slideViewPr>
    <p:cSldViewPr snapToGrid="0">
      <p:cViewPr varScale="1">
        <p:scale>
          <a:sx n="137" d="100"/>
          <a:sy n="137" d="100"/>
        </p:scale>
        <p:origin x="1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C5B91-0081-7F7F-38AF-0C047F01E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0BD21F-843A-8EAE-D6D2-46B3266FB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F299C-9ECA-625E-0044-F89D83AF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2F25-F222-F049-94EA-6BB4F8E1145B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9668BC-06E8-588C-85AF-E88D0C7C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DEF48-4AC3-5BDD-2971-EAD409C8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2A0-69E6-1744-8237-8A9F0F2B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8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88A01-5306-D413-0D66-CF5ACF55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80D7F9-E5CD-28CC-85BE-F89F21168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1E1AD-CF60-FC85-4366-8FC30ACC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2F25-F222-F049-94EA-6BB4F8E1145B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1497E-D0D7-6444-E5BD-A5955F10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42FF97-C4A1-798D-4EFB-88781747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2A0-69E6-1744-8237-8A9F0F2B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297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81CFA3-EADE-C73F-CBB8-20871D6FA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D63116-F961-F61F-C4BB-1202A355A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A25E9-320A-43AC-4010-048669B6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2F25-F222-F049-94EA-6BB4F8E1145B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1F5AD-70D0-E647-3EA6-54F7DC79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00958-B18D-DE2F-C5DC-A083583F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2A0-69E6-1744-8237-8A9F0F2B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869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79498-8D06-F3F8-3A1A-1DF2E5A4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02CBA-2D3D-DB85-2472-B99AFCF37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26D24-9D7B-5527-5939-63CE8878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2F25-F222-F049-94EA-6BB4F8E1145B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352E0-A389-ACFA-2098-39F935B1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C33FDA-06D3-5214-A34F-3E58E2E3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2A0-69E6-1744-8237-8A9F0F2B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874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12A33-3C0C-4322-D04F-D352506A3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3A3C5-E07B-653A-01B6-FAD56BC5F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73B331-95A3-9F86-3194-DC71100F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2F25-F222-F049-94EA-6BB4F8E1145B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93B5D8-BAF0-2FB4-4EAD-8EBBEA50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18064A-9673-38E6-48E9-23D55904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2A0-69E6-1744-8237-8A9F0F2B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120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D93AE-D9A1-7555-F009-A31856F7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C4121-97CD-A359-A74C-2A8672D21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F74081-97DE-36EE-AFA4-C9D58249C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543E73-55F2-D359-F8FA-33003892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2F25-F222-F049-94EA-6BB4F8E1145B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BD8B1A-966E-6703-2073-0E82CD65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B0132-A4B4-75A7-D30F-BABEE3B23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2A0-69E6-1744-8237-8A9F0F2B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062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0D1E7-E948-62A2-2D5A-CEF3C7DE9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D19CD9-173D-0B3B-EF39-E6169F207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8DF6F7-AB94-B695-B8C6-9A4A960BF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CD1F21-D864-C035-9FE0-C280310C3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D696B4-D1AF-2409-BD66-DD6CAF033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26E783-E0AC-DA31-3FA3-2C597435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2F25-F222-F049-94EA-6BB4F8E1145B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EED507-8B21-6C2E-A960-75DCBA87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23F999-0B2F-0233-0A82-62CAE848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2A0-69E6-1744-8237-8A9F0F2B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976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C5133-F159-C4AC-C73B-A6C715C3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6B7DD5-C5C0-B308-E540-62EEF998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2F25-F222-F049-94EA-6BB4F8E1145B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8A7115-FAEF-3125-BAE6-3814B529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D87D34-678A-C4EC-2F00-839A59D9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2A0-69E6-1744-8237-8A9F0F2B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894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2A1140-F402-F1C6-0BFF-DC118B73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2F25-F222-F049-94EA-6BB4F8E1145B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182838-CDEA-3FB2-ED9B-F372047F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06A692-CFDD-9445-9D30-7552A2BF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2A0-69E6-1744-8237-8A9F0F2B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987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34AFF-2D68-54A1-F314-0A0C5AD99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46243-DFE3-95E9-4A98-5E9C91847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7907A3-9A93-8058-5380-018A9E3FC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7957A3-525D-A1B1-6EC5-E402A52A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2F25-F222-F049-94EA-6BB4F8E1145B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20B478-95F1-905D-E739-F11A166C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9F93D-23A5-865C-F2DB-6F140618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2A0-69E6-1744-8237-8A9F0F2B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103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E5058-D45E-3AEB-C9CC-93E22710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13F3ED-515C-C0BE-4ACF-5383DC21F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F8A977-BE99-EAF5-A409-B5B23B069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8AC0C6-A294-501F-FA6E-060DDE56D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2F25-F222-F049-94EA-6BB4F8E1145B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F01938-987E-EE23-84A1-B158130B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D66E1B-08E7-0A51-A550-F156C1B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2A0-69E6-1744-8237-8A9F0F2B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959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EA819C-60FF-C914-2362-B3330C20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A63F0E-E26E-2BEC-8F1F-94C60D1D8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E6CD27-846E-A559-A332-D86B16D4C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82F25-F222-F049-94EA-6BB4F8E1145B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8A938-B98D-BF8B-6DF4-CE397AC84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7AAF9-BCD1-24DC-20C7-A528C60C5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0A2A0-69E6-1744-8237-8A9F0F2B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697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F7EDE-438E-9410-00AF-83A7A96C4D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2022.09.17</a:t>
            </a:r>
            <a:br>
              <a:rPr kumimoji="1" lang="en-US" altLang="ko-Kore-KR" dirty="0"/>
            </a:br>
            <a:r>
              <a:rPr kumimoji="1" lang="ko-KR" altLang="en-US" dirty="0"/>
              <a:t>프로젝트 전체 윤곽 잡기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304532-3281-95AD-F4E1-58E5A45F8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박지민</a:t>
            </a:r>
          </a:p>
        </p:txBody>
      </p:sp>
    </p:spTree>
    <p:extLst>
      <p:ext uri="{BB962C8B-B14F-4D97-AF65-F5344CB8AC3E}">
        <p14:creationId xmlns:p14="http://schemas.microsoft.com/office/powerpoint/2010/main" val="244679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직선 연결선[R] 290">
            <a:extLst>
              <a:ext uri="{FF2B5EF4-FFF2-40B4-BE49-F238E27FC236}">
                <a16:creationId xmlns:a16="http://schemas.microsoft.com/office/drawing/2014/main" id="{E2085087-7021-04D5-4C95-196A891AE7AC}"/>
              </a:ext>
            </a:extLst>
          </p:cNvPr>
          <p:cNvCxnSpPr>
            <a:cxnSpLocks/>
            <a:stCxn id="111" idx="3"/>
            <a:endCxn id="267" idx="1"/>
          </p:cNvCxnSpPr>
          <p:nvPr/>
        </p:nvCxnSpPr>
        <p:spPr>
          <a:xfrm>
            <a:off x="9163433" y="2103452"/>
            <a:ext cx="453324" cy="4784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[R] 293">
            <a:extLst>
              <a:ext uri="{FF2B5EF4-FFF2-40B4-BE49-F238E27FC236}">
                <a16:creationId xmlns:a16="http://schemas.microsoft.com/office/drawing/2014/main" id="{0954A8C6-46CA-770D-1336-1F13A0C6A41B}"/>
              </a:ext>
            </a:extLst>
          </p:cNvPr>
          <p:cNvCxnSpPr>
            <a:cxnSpLocks/>
            <a:stCxn id="272" idx="3"/>
            <a:endCxn id="267" idx="1"/>
          </p:cNvCxnSpPr>
          <p:nvPr/>
        </p:nvCxnSpPr>
        <p:spPr>
          <a:xfrm>
            <a:off x="9163433" y="2452018"/>
            <a:ext cx="453324" cy="1298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[R] 296">
            <a:extLst>
              <a:ext uri="{FF2B5EF4-FFF2-40B4-BE49-F238E27FC236}">
                <a16:creationId xmlns:a16="http://schemas.microsoft.com/office/drawing/2014/main" id="{D8E7CFC5-E64D-7CF1-672E-6BF99A60364B}"/>
              </a:ext>
            </a:extLst>
          </p:cNvPr>
          <p:cNvCxnSpPr>
            <a:cxnSpLocks/>
            <a:stCxn id="279" idx="3"/>
            <a:endCxn id="267" idx="1"/>
          </p:cNvCxnSpPr>
          <p:nvPr/>
        </p:nvCxnSpPr>
        <p:spPr>
          <a:xfrm flipV="1">
            <a:off x="9163433" y="2581903"/>
            <a:ext cx="453324" cy="2372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0" name="직선 연결선[R] 299">
            <a:extLst>
              <a:ext uri="{FF2B5EF4-FFF2-40B4-BE49-F238E27FC236}">
                <a16:creationId xmlns:a16="http://schemas.microsoft.com/office/drawing/2014/main" id="{6CC32797-C106-CDEA-35A9-4744AA456F64}"/>
              </a:ext>
            </a:extLst>
          </p:cNvPr>
          <p:cNvCxnSpPr>
            <a:cxnSpLocks/>
            <a:stCxn id="280" idx="3"/>
            <a:endCxn id="267" idx="1"/>
          </p:cNvCxnSpPr>
          <p:nvPr/>
        </p:nvCxnSpPr>
        <p:spPr>
          <a:xfrm flipV="1">
            <a:off x="9163433" y="2581903"/>
            <a:ext cx="453324" cy="5758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5" name="꺾인 연결선[E] 344">
            <a:extLst>
              <a:ext uri="{FF2B5EF4-FFF2-40B4-BE49-F238E27FC236}">
                <a16:creationId xmlns:a16="http://schemas.microsoft.com/office/drawing/2014/main" id="{DEDD98F0-A398-9F6E-A834-CF3FAF5CE130}"/>
              </a:ext>
            </a:extLst>
          </p:cNvPr>
          <p:cNvCxnSpPr>
            <a:cxnSpLocks/>
            <a:stCxn id="162" idx="3"/>
            <a:endCxn id="138" idx="3"/>
          </p:cNvCxnSpPr>
          <p:nvPr/>
        </p:nvCxnSpPr>
        <p:spPr>
          <a:xfrm flipH="1" flipV="1">
            <a:off x="9477185" y="3831525"/>
            <a:ext cx="5841" cy="1775303"/>
          </a:xfrm>
          <a:prstGeom prst="bentConnector3">
            <a:avLst>
              <a:gd name="adj1" fmla="val -391371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6" name="꺾인 연결선[E] 345">
            <a:extLst>
              <a:ext uri="{FF2B5EF4-FFF2-40B4-BE49-F238E27FC236}">
                <a16:creationId xmlns:a16="http://schemas.microsoft.com/office/drawing/2014/main" id="{A0E4AB37-60FA-C5C1-C68F-2A4680E0568B}"/>
              </a:ext>
            </a:extLst>
          </p:cNvPr>
          <p:cNvCxnSpPr>
            <a:cxnSpLocks/>
            <a:stCxn id="162" idx="3"/>
            <a:endCxn id="111" idx="3"/>
          </p:cNvCxnSpPr>
          <p:nvPr/>
        </p:nvCxnSpPr>
        <p:spPr>
          <a:xfrm flipH="1" flipV="1">
            <a:off x="9163433" y="2103452"/>
            <a:ext cx="319593" cy="3503376"/>
          </a:xfrm>
          <a:prstGeom prst="bentConnector3">
            <a:avLst>
              <a:gd name="adj1" fmla="val -7152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9" name="꺾인 연결선[E] 348">
            <a:extLst>
              <a:ext uri="{FF2B5EF4-FFF2-40B4-BE49-F238E27FC236}">
                <a16:creationId xmlns:a16="http://schemas.microsoft.com/office/drawing/2014/main" id="{B9F3A73C-D5A6-1B23-D324-F13567144C0D}"/>
              </a:ext>
            </a:extLst>
          </p:cNvPr>
          <p:cNvCxnSpPr>
            <a:cxnSpLocks/>
            <a:stCxn id="162" idx="3"/>
            <a:endCxn id="272" idx="3"/>
          </p:cNvCxnSpPr>
          <p:nvPr/>
        </p:nvCxnSpPr>
        <p:spPr>
          <a:xfrm flipH="1" flipV="1">
            <a:off x="9163433" y="2452018"/>
            <a:ext cx="319593" cy="3154810"/>
          </a:xfrm>
          <a:prstGeom prst="bentConnector3">
            <a:avLst>
              <a:gd name="adj1" fmla="val -7152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2" name="꺾인 연결선[E] 351">
            <a:extLst>
              <a:ext uri="{FF2B5EF4-FFF2-40B4-BE49-F238E27FC236}">
                <a16:creationId xmlns:a16="http://schemas.microsoft.com/office/drawing/2014/main" id="{8C074AF5-12A6-CF68-E94B-B055ADC81D74}"/>
              </a:ext>
            </a:extLst>
          </p:cNvPr>
          <p:cNvCxnSpPr>
            <a:cxnSpLocks/>
            <a:stCxn id="162" idx="3"/>
            <a:endCxn id="279" idx="3"/>
          </p:cNvCxnSpPr>
          <p:nvPr/>
        </p:nvCxnSpPr>
        <p:spPr>
          <a:xfrm flipH="1" flipV="1">
            <a:off x="9163433" y="2819126"/>
            <a:ext cx="319593" cy="2787702"/>
          </a:xfrm>
          <a:prstGeom prst="bentConnector3">
            <a:avLst>
              <a:gd name="adj1" fmla="val -7152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5" name="꺾인 연결선[E] 354">
            <a:extLst>
              <a:ext uri="{FF2B5EF4-FFF2-40B4-BE49-F238E27FC236}">
                <a16:creationId xmlns:a16="http://schemas.microsoft.com/office/drawing/2014/main" id="{3631723B-CED6-70D9-F941-B19FC92260CB}"/>
              </a:ext>
            </a:extLst>
          </p:cNvPr>
          <p:cNvCxnSpPr>
            <a:cxnSpLocks/>
            <a:stCxn id="162" idx="3"/>
            <a:endCxn id="280" idx="3"/>
          </p:cNvCxnSpPr>
          <p:nvPr/>
        </p:nvCxnSpPr>
        <p:spPr>
          <a:xfrm flipH="1" flipV="1">
            <a:off x="9163433" y="3157719"/>
            <a:ext cx="319593" cy="2449109"/>
          </a:xfrm>
          <a:prstGeom prst="bentConnector3">
            <a:avLst>
              <a:gd name="adj1" fmla="val -7152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5" name="꺾인 연결선[E] 384">
            <a:extLst>
              <a:ext uri="{FF2B5EF4-FFF2-40B4-BE49-F238E27FC236}">
                <a16:creationId xmlns:a16="http://schemas.microsoft.com/office/drawing/2014/main" id="{470C5A5F-653E-381F-10D1-3DB872A9DB5C}"/>
              </a:ext>
            </a:extLst>
          </p:cNvPr>
          <p:cNvCxnSpPr>
            <a:cxnSpLocks/>
            <a:stCxn id="339" idx="3"/>
            <a:endCxn id="384" idx="3"/>
          </p:cNvCxnSpPr>
          <p:nvPr/>
        </p:nvCxnSpPr>
        <p:spPr>
          <a:xfrm flipH="1" flipV="1">
            <a:off x="7212956" y="1429626"/>
            <a:ext cx="4664907" cy="1152277"/>
          </a:xfrm>
          <a:prstGeom prst="bentConnector3">
            <a:avLst>
              <a:gd name="adj1" fmla="val -49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B72684-AAF6-EC29-4F89-AEDD5E9CF439}"/>
              </a:ext>
            </a:extLst>
          </p:cNvPr>
          <p:cNvSpPr/>
          <p:nvPr/>
        </p:nvSpPr>
        <p:spPr>
          <a:xfrm>
            <a:off x="70730" y="1571796"/>
            <a:ext cx="802432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main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5B6DE0-C6B5-F659-0815-629C48018507}"/>
              </a:ext>
            </a:extLst>
          </p:cNvPr>
          <p:cNvSpPr/>
          <p:nvPr/>
        </p:nvSpPr>
        <p:spPr>
          <a:xfrm>
            <a:off x="2503714" y="1576874"/>
            <a:ext cx="802432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login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69AE12-80F9-76FC-AE39-952E58CDD9B0}"/>
              </a:ext>
            </a:extLst>
          </p:cNvPr>
          <p:cNvSpPr/>
          <p:nvPr/>
        </p:nvSpPr>
        <p:spPr>
          <a:xfrm>
            <a:off x="2503714" y="846834"/>
            <a:ext cx="802432" cy="518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회원가입</a:t>
            </a:r>
            <a:endParaRPr kumimoji="1" lang="ko-Kore-KR" altLang="en-US" sz="10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74C9C3-AB51-6FB8-79E1-35008F82EF48}"/>
              </a:ext>
            </a:extLst>
          </p:cNvPr>
          <p:cNvSpPr/>
          <p:nvPr/>
        </p:nvSpPr>
        <p:spPr>
          <a:xfrm>
            <a:off x="4167672" y="2634344"/>
            <a:ext cx="802432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가족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793E0F-E635-7BF1-C8B0-7EAB7E0115FF}"/>
              </a:ext>
            </a:extLst>
          </p:cNvPr>
          <p:cNvSpPr/>
          <p:nvPr/>
        </p:nvSpPr>
        <p:spPr>
          <a:xfrm>
            <a:off x="4167672" y="1576874"/>
            <a:ext cx="802432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혼자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53D3D0-EA2C-7489-1729-6CB44D02EF61}"/>
              </a:ext>
            </a:extLst>
          </p:cNvPr>
          <p:cNvSpPr/>
          <p:nvPr/>
        </p:nvSpPr>
        <p:spPr>
          <a:xfrm>
            <a:off x="4167672" y="3691814"/>
            <a:ext cx="802432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연인</a:t>
            </a:r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8485F0F-2D73-F207-F90B-0FE24E6EFFB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873162" y="1921694"/>
            <a:ext cx="1630552" cy="5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4C6C542-D671-804E-DDC8-E39DA31F0756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2904930" y="1365379"/>
            <a:ext cx="0" cy="211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2D3798-A21A-7A61-C8A4-0A5DACD1522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306146" y="1926772"/>
            <a:ext cx="8615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062D3FB-663E-3F1A-202F-05941BA58BA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306146" y="1926772"/>
            <a:ext cx="861526" cy="1057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4F66500-E3E2-C2CE-8DC9-A2C0A99AC26F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306146" y="1926772"/>
            <a:ext cx="861526" cy="2114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C8552D-DA57-EE39-1102-2F0E8FBBAB9B}"/>
              </a:ext>
            </a:extLst>
          </p:cNvPr>
          <p:cNvSpPr/>
          <p:nvPr/>
        </p:nvSpPr>
        <p:spPr>
          <a:xfrm>
            <a:off x="6323049" y="3214205"/>
            <a:ext cx="802432" cy="40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 err="1"/>
              <a:t>핫플</a:t>
            </a:r>
            <a:endParaRPr kumimoji="1" lang="en-US" altLang="ko-KR" sz="1050" dirty="0"/>
          </a:p>
          <a:p>
            <a:pPr algn="ctr"/>
            <a:r>
              <a:rPr kumimoji="1" lang="en-US" altLang="ko-KR" sz="1050" dirty="0"/>
              <a:t>(</a:t>
            </a:r>
            <a:r>
              <a:rPr kumimoji="1" lang="ko-KR" altLang="en-US" sz="1050" dirty="0"/>
              <a:t>장소만</a:t>
            </a:r>
            <a:r>
              <a:rPr kumimoji="1" lang="en-US" altLang="ko-KR" sz="1050" dirty="0"/>
              <a:t>)</a:t>
            </a:r>
            <a:endParaRPr kumimoji="1" lang="ko-Kore-KR" altLang="en-US" sz="105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3F630E-F3C3-5767-FC00-B282B03D3AE5}"/>
              </a:ext>
            </a:extLst>
          </p:cNvPr>
          <p:cNvSpPr/>
          <p:nvPr/>
        </p:nvSpPr>
        <p:spPr>
          <a:xfrm>
            <a:off x="6323050" y="2770804"/>
            <a:ext cx="802432" cy="37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개인만을 위한 추천</a:t>
            </a:r>
            <a:endParaRPr kumimoji="1" lang="ko-Kore-KR" altLang="en-US" sz="10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C782E84-701A-3B5D-66A7-1E8361379757}"/>
              </a:ext>
            </a:extLst>
          </p:cNvPr>
          <p:cNvSpPr/>
          <p:nvPr/>
        </p:nvSpPr>
        <p:spPr>
          <a:xfrm>
            <a:off x="1048140" y="168335"/>
            <a:ext cx="1576873" cy="3701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지역</a:t>
            </a:r>
            <a:r>
              <a:rPr kumimoji="1" lang="en-US" altLang="ko-Kore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서울로 제한</a:t>
            </a:r>
            <a:endParaRPr kumimoji="1" lang="ko-Kore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B9B70C9-D68F-3D06-792A-938C6BA62881}"/>
              </a:ext>
            </a:extLst>
          </p:cNvPr>
          <p:cNvSpPr/>
          <p:nvPr/>
        </p:nvSpPr>
        <p:spPr>
          <a:xfrm>
            <a:off x="6323049" y="3695703"/>
            <a:ext cx="802432" cy="40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후기</a:t>
            </a:r>
            <a:endParaRPr kumimoji="1" lang="en-US" altLang="ko-KR" sz="1050" dirty="0"/>
          </a:p>
          <a:p>
            <a:pPr algn="ctr"/>
            <a:r>
              <a:rPr kumimoji="1" lang="en-US" altLang="ko-KR" sz="1050" dirty="0"/>
              <a:t>(</a:t>
            </a:r>
            <a:r>
              <a:rPr kumimoji="1" lang="ko-KR" altLang="en-US" sz="1050" dirty="0"/>
              <a:t>사람들의</a:t>
            </a:r>
            <a:r>
              <a:rPr kumimoji="1" lang="en-US" altLang="ko-KR" sz="1050" dirty="0"/>
              <a:t>)</a:t>
            </a:r>
            <a:endParaRPr kumimoji="1" lang="ko-Kore-KR" altLang="en-US" sz="1050" dirty="0"/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7C5C06CC-A5FC-C3C2-0422-F7F99D1A2D2B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4970104" y="1926772"/>
            <a:ext cx="1352946" cy="10290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F4971EC6-DBFC-7C78-9DD7-B3F751211A6B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>
            <a:off x="4970104" y="1926772"/>
            <a:ext cx="1352945" cy="14915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BBE39CFF-457F-D286-862C-7A80DB3A2D71}"/>
              </a:ext>
            </a:extLst>
          </p:cNvPr>
          <p:cNvCxnSpPr>
            <a:cxnSpLocks/>
            <a:stCxn id="8" idx="3"/>
            <a:endCxn id="28" idx="1"/>
          </p:cNvCxnSpPr>
          <p:nvPr/>
        </p:nvCxnSpPr>
        <p:spPr>
          <a:xfrm>
            <a:off x="4970104" y="1926772"/>
            <a:ext cx="1352945" cy="19730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9FFA5211-3813-AADF-88E4-4EFCBA4CDB1F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4970104" y="2984242"/>
            <a:ext cx="1352945" cy="4340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C82C3DC2-812E-5AEA-D1B9-A570900B604D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4970104" y="2955863"/>
            <a:ext cx="1352946" cy="283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9A0E89A2-926B-7A84-39EE-BCDFD684581C}"/>
              </a:ext>
            </a:extLst>
          </p:cNvPr>
          <p:cNvCxnSpPr>
            <a:cxnSpLocks/>
            <a:stCxn id="7" idx="3"/>
            <a:endCxn id="28" idx="1"/>
          </p:cNvCxnSpPr>
          <p:nvPr/>
        </p:nvCxnSpPr>
        <p:spPr>
          <a:xfrm>
            <a:off x="4970104" y="2984242"/>
            <a:ext cx="1352945" cy="9155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B0F1D4F4-DAB6-F949-2391-DB4C78514E78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 flipV="1">
            <a:off x="4970104" y="3899810"/>
            <a:ext cx="1352945" cy="1419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823999A1-AA6F-8C11-0862-DD6DFEFFEE96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 flipV="1">
            <a:off x="4970104" y="2955863"/>
            <a:ext cx="1352946" cy="10858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AA0B1DAF-46A3-9301-AF54-D279A1A9BC2A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 flipV="1">
            <a:off x="4970104" y="3418312"/>
            <a:ext cx="1352945" cy="623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EE8EAA7-3401-6414-619C-19BBE74F5CB4}"/>
              </a:ext>
            </a:extLst>
          </p:cNvPr>
          <p:cNvSpPr/>
          <p:nvPr/>
        </p:nvSpPr>
        <p:spPr>
          <a:xfrm>
            <a:off x="6323049" y="2339745"/>
            <a:ext cx="802432" cy="37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예약</a:t>
            </a:r>
            <a:endParaRPr kumimoji="1" lang="en-US" altLang="ko-KR" sz="1050" dirty="0"/>
          </a:p>
          <a:p>
            <a:pPr algn="ctr"/>
            <a:r>
              <a:rPr kumimoji="1" lang="en-US" altLang="ko-KR" sz="1050" dirty="0"/>
              <a:t>(</a:t>
            </a:r>
            <a:r>
              <a:rPr kumimoji="1" lang="ko-KR" altLang="en-US" sz="1050" dirty="0" err="1"/>
              <a:t>상단바</a:t>
            </a:r>
            <a:r>
              <a:rPr kumimoji="1" lang="en-US" altLang="ko-KR" sz="1050" dirty="0"/>
              <a:t>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B24212D-26CB-54F2-974B-403AC0EFCD81}"/>
              </a:ext>
            </a:extLst>
          </p:cNvPr>
          <p:cNvSpPr/>
          <p:nvPr/>
        </p:nvSpPr>
        <p:spPr>
          <a:xfrm>
            <a:off x="6323049" y="1903828"/>
            <a:ext cx="802432" cy="37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커뮤니티</a:t>
            </a:r>
            <a:endParaRPr kumimoji="1" lang="en-US" altLang="ko-KR" sz="1050" dirty="0"/>
          </a:p>
          <a:p>
            <a:pPr algn="ctr"/>
            <a:r>
              <a:rPr kumimoji="1" lang="en-US" altLang="ko-KR" sz="1050" dirty="0"/>
              <a:t>(</a:t>
            </a:r>
            <a:r>
              <a:rPr kumimoji="1" lang="ko-KR" altLang="en-US" sz="1050" dirty="0" err="1"/>
              <a:t>상단바</a:t>
            </a:r>
            <a:r>
              <a:rPr kumimoji="1" lang="en-US" altLang="ko-KR" sz="1050" dirty="0"/>
              <a:t>)</a:t>
            </a:r>
            <a:endParaRPr kumimoji="1" lang="ko-Kore-KR" altLang="en-US" sz="105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53B5E8E-FD64-05BE-69E3-ED0A63FFBD6D}"/>
              </a:ext>
            </a:extLst>
          </p:cNvPr>
          <p:cNvSpPr/>
          <p:nvPr/>
        </p:nvSpPr>
        <p:spPr>
          <a:xfrm>
            <a:off x="70730" y="3581030"/>
            <a:ext cx="1104121" cy="37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마이페이지</a:t>
            </a:r>
            <a:endParaRPr kumimoji="1" lang="en-US" altLang="ko-KR" sz="1050" dirty="0"/>
          </a:p>
          <a:p>
            <a:pPr algn="ctr"/>
            <a:r>
              <a:rPr kumimoji="1" lang="en-US" altLang="ko-KR" sz="1050" dirty="0"/>
              <a:t>(</a:t>
            </a:r>
            <a:r>
              <a:rPr kumimoji="1" lang="ko-KR" altLang="en-US" sz="1050" dirty="0"/>
              <a:t>본인</a:t>
            </a:r>
            <a:r>
              <a:rPr kumimoji="1" lang="en-US" altLang="ko-KR" sz="1050" dirty="0"/>
              <a:t>O)</a:t>
            </a:r>
            <a:endParaRPr kumimoji="1" lang="ko-Kore-KR" altLang="en-US" sz="105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2050BE1-B7AF-5487-03A0-784058DC6118}"/>
              </a:ext>
            </a:extLst>
          </p:cNvPr>
          <p:cNvSpPr/>
          <p:nvPr/>
        </p:nvSpPr>
        <p:spPr>
          <a:xfrm>
            <a:off x="7728866" y="4111051"/>
            <a:ext cx="802432" cy="55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장소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목록</a:t>
            </a:r>
            <a:endParaRPr kumimoji="1" lang="ko-Kore-KR" altLang="en-US" sz="1050" dirty="0"/>
          </a:p>
        </p:txBody>
      </p:sp>
      <p:cxnSp>
        <p:nvCxnSpPr>
          <p:cNvPr id="90" name="직선 연결선[R] 89">
            <a:extLst>
              <a:ext uri="{FF2B5EF4-FFF2-40B4-BE49-F238E27FC236}">
                <a16:creationId xmlns:a16="http://schemas.microsoft.com/office/drawing/2014/main" id="{967B393C-7961-E4BB-14BD-0431BFA34588}"/>
              </a:ext>
            </a:extLst>
          </p:cNvPr>
          <p:cNvCxnSpPr>
            <a:cxnSpLocks/>
            <a:stCxn id="8" idx="3"/>
            <a:endCxn id="78" idx="1"/>
          </p:cNvCxnSpPr>
          <p:nvPr/>
        </p:nvCxnSpPr>
        <p:spPr>
          <a:xfrm>
            <a:off x="4970104" y="1926772"/>
            <a:ext cx="1352945" cy="1621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[R] 92">
            <a:extLst>
              <a:ext uri="{FF2B5EF4-FFF2-40B4-BE49-F238E27FC236}">
                <a16:creationId xmlns:a16="http://schemas.microsoft.com/office/drawing/2014/main" id="{53A0CB3B-F8F8-1449-4282-791AB1C347BA}"/>
              </a:ext>
            </a:extLst>
          </p:cNvPr>
          <p:cNvCxnSpPr>
            <a:cxnSpLocks/>
            <a:stCxn id="8" idx="3"/>
            <a:endCxn id="77" idx="1"/>
          </p:cNvCxnSpPr>
          <p:nvPr/>
        </p:nvCxnSpPr>
        <p:spPr>
          <a:xfrm>
            <a:off x="4970104" y="1926772"/>
            <a:ext cx="1352945" cy="5980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CADF5542-66D9-97E5-B629-F26F11B01EF1}"/>
              </a:ext>
            </a:extLst>
          </p:cNvPr>
          <p:cNvCxnSpPr>
            <a:cxnSpLocks/>
            <a:stCxn id="7" idx="3"/>
            <a:endCxn id="78" idx="1"/>
          </p:cNvCxnSpPr>
          <p:nvPr/>
        </p:nvCxnSpPr>
        <p:spPr>
          <a:xfrm flipV="1">
            <a:off x="4970104" y="2088887"/>
            <a:ext cx="1352945" cy="8953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EAA559A2-FCBA-6CF9-BE72-89FE3396C75C}"/>
              </a:ext>
            </a:extLst>
          </p:cNvPr>
          <p:cNvCxnSpPr>
            <a:cxnSpLocks/>
            <a:stCxn id="7" idx="3"/>
            <a:endCxn id="77" idx="1"/>
          </p:cNvCxnSpPr>
          <p:nvPr/>
        </p:nvCxnSpPr>
        <p:spPr>
          <a:xfrm flipV="1">
            <a:off x="4970104" y="2524804"/>
            <a:ext cx="1352945" cy="4594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37043D60-F9B7-CE28-5C87-5B3F10312040}"/>
              </a:ext>
            </a:extLst>
          </p:cNvPr>
          <p:cNvCxnSpPr>
            <a:cxnSpLocks/>
            <a:stCxn id="9" idx="3"/>
            <a:endCxn id="78" idx="1"/>
          </p:cNvCxnSpPr>
          <p:nvPr/>
        </p:nvCxnSpPr>
        <p:spPr>
          <a:xfrm flipV="1">
            <a:off x="4970104" y="2088887"/>
            <a:ext cx="1352945" cy="19528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[R] 104">
            <a:extLst>
              <a:ext uri="{FF2B5EF4-FFF2-40B4-BE49-F238E27FC236}">
                <a16:creationId xmlns:a16="http://schemas.microsoft.com/office/drawing/2014/main" id="{15EC46A1-6CEC-C8A4-EB42-34AC0ECFEBB9}"/>
              </a:ext>
            </a:extLst>
          </p:cNvPr>
          <p:cNvCxnSpPr>
            <a:cxnSpLocks/>
            <a:stCxn id="9" idx="3"/>
            <a:endCxn id="77" idx="1"/>
          </p:cNvCxnSpPr>
          <p:nvPr/>
        </p:nvCxnSpPr>
        <p:spPr>
          <a:xfrm flipV="1">
            <a:off x="4970104" y="2524804"/>
            <a:ext cx="1352945" cy="15169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D45689A-ACA5-F52D-1EA8-CBB20A0A1351}"/>
              </a:ext>
            </a:extLst>
          </p:cNvPr>
          <p:cNvSpPr/>
          <p:nvPr/>
        </p:nvSpPr>
        <p:spPr>
          <a:xfrm>
            <a:off x="115078" y="168335"/>
            <a:ext cx="802432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page</a:t>
            </a:r>
            <a:endParaRPr kumimoji="1" lang="ko-Kore-KR" altLang="en-US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CE4D655-28C8-CCFF-732B-FA10D2537268}"/>
              </a:ext>
            </a:extLst>
          </p:cNvPr>
          <p:cNvSpPr/>
          <p:nvPr/>
        </p:nvSpPr>
        <p:spPr>
          <a:xfrm>
            <a:off x="7728866" y="5329291"/>
            <a:ext cx="802432" cy="55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후기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목록</a:t>
            </a:r>
            <a:endParaRPr kumimoji="1" lang="ko-Kore-KR" altLang="en-US" sz="105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52B9201-6B7E-27A9-4A21-BF9DAC2EC7CD}"/>
              </a:ext>
            </a:extLst>
          </p:cNvPr>
          <p:cNvSpPr/>
          <p:nvPr/>
        </p:nvSpPr>
        <p:spPr>
          <a:xfrm>
            <a:off x="7810504" y="195601"/>
            <a:ext cx="802432" cy="55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잡담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목록</a:t>
            </a:r>
            <a:endParaRPr kumimoji="1" lang="ko-Kore-KR" altLang="en-US" sz="105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2C040FE-5F9F-8F6D-89CE-85CCFD9DC6B8}"/>
              </a:ext>
            </a:extLst>
          </p:cNvPr>
          <p:cNvSpPr/>
          <p:nvPr/>
        </p:nvSpPr>
        <p:spPr>
          <a:xfrm>
            <a:off x="8048445" y="1976135"/>
            <a:ext cx="1114988" cy="254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장소</a:t>
            </a:r>
            <a:r>
              <a:rPr kumimoji="1" lang="en-US" altLang="ko-KR" sz="1050" dirty="0"/>
              <a:t>(</a:t>
            </a:r>
            <a:r>
              <a:rPr kumimoji="1" lang="ko-KR" altLang="en-US" sz="1050" dirty="0"/>
              <a:t>레스토랑</a:t>
            </a:r>
            <a:r>
              <a:rPr kumimoji="1" lang="en-US" altLang="ko-KR" sz="1050" dirty="0"/>
              <a:t>)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CD91A6C-90EB-10E2-4203-A99182652EF5}"/>
              </a:ext>
            </a:extLst>
          </p:cNvPr>
          <p:cNvCxnSpPr>
            <a:cxnSpLocks/>
            <a:stCxn id="78" idx="3"/>
            <a:endCxn id="110" idx="1"/>
          </p:cNvCxnSpPr>
          <p:nvPr/>
        </p:nvCxnSpPr>
        <p:spPr>
          <a:xfrm flipV="1">
            <a:off x="7125481" y="473138"/>
            <a:ext cx="685023" cy="1615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FDEDE21-A944-A7B6-FFBA-A01D2505AB89}"/>
              </a:ext>
            </a:extLst>
          </p:cNvPr>
          <p:cNvCxnSpPr>
            <a:cxnSpLocks/>
            <a:stCxn id="77" idx="3"/>
            <a:endCxn id="111" idx="1"/>
          </p:cNvCxnSpPr>
          <p:nvPr/>
        </p:nvCxnSpPr>
        <p:spPr>
          <a:xfrm flipV="1">
            <a:off x="7125481" y="2103452"/>
            <a:ext cx="922964" cy="421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9DAA3CA-DC61-DA3E-1C48-C7E701078967}"/>
              </a:ext>
            </a:extLst>
          </p:cNvPr>
          <p:cNvCxnSpPr>
            <a:cxnSpLocks/>
            <a:stCxn id="26" idx="3"/>
            <a:endCxn id="80" idx="1"/>
          </p:cNvCxnSpPr>
          <p:nvPr/>
        </p:nvCxnSpPr>
        <p:spPr>
          <a:xfrm>
            <a:off x="7125482" y="2955863"/>
            <a:ext cx="603384" cy="1432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21C8CE3F-C460-4431-45D4-37E57F4CEF50}"/>
              </a:ext>
            </a:extLst>
          </p:cNvPr>
          <p:cNvCxnSpPr>
            <a:cxnSpLocks/>
            <a:stCxn id="25" idx="3"/>
            <a:endCxn id="80" idx="1"/>
          </p:cNvCxnSpPr>
          <p:nvPr/>
        </p:nvCxnSpPr>
        <p:spPr>
          <a:xfrm>
            <a:off x="7125481" y="3418312"/>
            <a:ext cx="603385" cy="970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7735E228-B5C1-5DF0-569B-F7DD28DC5AA1}"/>
              </a:ext>
            </a:extLst>
          </p:cNvPr>
          <p:cNvCxnSpPr>
            <a:cxnSpLocks/>
            <a:stCxn id="28" idx="3"/>
            <a:endCxn id="109" idx="1"/>
          </p:cNvCxnSpPr>
          <p:nvPr/>
        </p:nvCxnSpPr>
        <p:spPr>
          <a:xfrm>
            <a:off x="7125481" y="3899810"/>
            <a:ext cx="603385" cy="1707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F9633CC-B597-CB7A-0BAC-D46CF4FFCB53}"/>
              </a:ext>
            </a:extLst>
          </p:cNvPr>
          <p:cNvSpPr/>
          <p:nvPr/>
        </p:nvSpPr>
        <p:spPr>
          <a:xfrm>
            <a:off x="7810503" y="816683"/>
            <a:ext cx="802432" cy="55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잡담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작성</a:t>
            </a:r>
            <a:endParaRPr kumimoji="1" lang="ko-Kore-KR" altLang="en-US" sz="1050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79E6A3F1-AC46-3924-0F88-68234F68BFDB}"/>
              </a:ext>
            </a:extLst>
          </p:cNvPr>
          <p:cNvCxnSpPr>
            <a:cxnSpLocks/>
            <a:stCxn id="78" idx="3"/>
            <a:endCxn id="132" idx="1"/>
          </p:cNvCxnSpPr>
          <p:nvPr/>
        </p:nvCxnSpPr>
        <p:spPr>
          <a:xfrm flipV="1">
            <a:off x="7125481" y="1094220"/>
            <a:ext cx="685022" cy="994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3489947-A6F8-59A9-C9F7-7437A65A44D9}"/>
              </a:ext>
            </a:extLst>
          </p:cNvPr>
          <p:cNvSpPr/>
          <p:nvPr/>
        </p:nvSpPr>
        <p:spPr>
          <a:xfrm>
            <a:off x="8674753" y="3553988"/>
            <a:ext cx="802432" cy="55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장소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F959AAAB-973D-5776-5843-678907736130}"/>
              </a:ext>
            </a:extLst>
          </p:cNvPr>
          <p:cNvCxnSpPr>
            <a:cxnSpLocks/>
            <a:stCxn id="26" idx="3"/>
            <a:endCxn id="138" idx="1"/>
          </p:cNvCxnSpPr>
          <p:nvPr/>
        </p:nvCxnSpPr>
        <p:spPr>
          <a:xfrm>
            <a:off x="7125482" y="2955863"/>
            <a:ext cx="1549271" cy="875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B19290C3-CBF7-CE68-FA78-F8378DD8923C}"/>
              </a:ext>
            </a:extLst>
          </p:cNvPr>
          <p:cNvCxnSpPr>
            <a:cxnSpLocks/>
            <a:stCxn id="25" idx="3"/>
            <a:endCxn id="138" idx="1"/>
          </p:cNvCxnSpPr>
          <p:nvPr/>
        </p:nvCxnSpPr>
        <p:spPr>
          <a:xfrm>
            <a:off x="7125481" y="3418312"/>
            <a:ext cx="1549272" cy="413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AE178ED1-1013-8934-7AC1-9878693A9C4A}"/>
              </a:ext>
            </a:extLst>
          </p:cNvPr>
          <p:cNvSpPr/>
          <p:nvPr/>
        </p:nvSpPr>
        <p:spPr>
          <a:xfrm>
            <a:off x="6312166" y="1645486"/>
            <a:ext cx="813314" cy="1925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관련 링크</a:t>
            </a:r>
            <a:endParaRPr kumimoji="1" lang="ko-Kore-KR" altLang="en-US" sz="1000" dirty="0"/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4C9ED850-A65D-E859-55CF-E901E35E142D}"/>
              </a:ext>
            </a:extLst>
          </p:cNvPr>
          <p:cNvCxnSpPr>
            <a:cxnSpLocks/>
            <a:stCxn id="80" idx="3"/>
            <a:endCxn id="138" idx="1"/>
          </p:cNvCxnSpPr>
          <p:nvPr/>
        </p:nvCxnSpPr>
        <p:spPr>
          <a:xfrm flipV="1">
            <a:off x="8531298" y="3831525"/>
            <a:ext cx="143455" cy="557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038B2D49-0695-8181-8212-0F44B59B9F35}"/>
              </a:ext>
            </a:extLst>
          </p:cNvPr>
          <p:cNvSpPr/>
          <p:nvPr/>
        </p:nvSpPr>
        <p:spPr>
          <a:xfrm>
            <a:off x="7728866" y="4721532"/>
            <a:ext cx="802432" cy="55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후기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B16B3E6-86C9-72D4-86C9-0528D648C1CA}"/>
              </a:ext>
            </a:extLst>
          </p:cNvPr>
          <p:cNvSpPr/>
          <p:nvPr/>
        </p:nvSpPr>
        <p:spPr>
          <a:xfrm>
            <a:off x="8680594" y="5329291"/>
            <a:ext cx="802432" cy="55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후기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0BEFD4FF-5564-4B94-2400-3A61A038729D}"/>
              </a:ext>
            </a:extLst>
          </p:cNvPr>
          <p:cNvCxnSpPr>
            <a:cxnSpLocks/>
            <a:stCxn id="109" idx="3"/>
            <a:endCxn id="162" idx="1"/>
          </p:cNvCxnSpPr>
          <p:nvPr/>
        </p:nvCxnSpPr>
        <p:spPr>
          <a:xfrm>
            <a:off x="8531298" y="5606828"/>
            <a:ext cx="1492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94353B15-816C-5367-4BDA-D24389C822B7}"/>
              </a:ext>
            </a:extLst>
          </p:cNvPr>
          <p:cNvCxnSpPr>
            <a:cxnSpLocks/>
            <a:stCxn id="28" idx="3"/>
            <a:endCxn id="160" idx="1"/>
          </p:cNvCxnSpPr>
          <p:nvPr/>
        </p:nvCxnSpPr>
        <p:spPr>
          <a:xfrm>
            <a:off x="7125481" y="3899810"/>
            <a:ext cx="603385" cy="10992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4A71ECD-96F0-0318-3700-84B4C067F69A}"/>
              </a:ext>
            </a:extLst>
          </p:cNvPr>
          <p:cNvSpPr/>
          <p:nvPr/>
        </p:nvSpPr>
        <p:spPr>
          <a:xfrm>
            <a:off x="1605244" y="3476529"/>
            <a:ext cx="1104121" cy="593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개인정보</a:t>
            </a:r>
            <a:r>
              <a:rPr kumimoji="1" lang="en-US" altLang="ko-KR" sz="1050" dirty="0"/>
              <a:t>,</a:t>
            </a:r>
            <a:r>
              <a:rPr kumimoji="1" lang="ko-KR" altLang="en-US" sz="1050" dirty="0"/>
              <a:t> 관심사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수정</a:t>
            </a:r>
            <a:endParaRPr kumimoji="1" lang="ko-Kore-KR" altLang="en-US" sz="105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8506974D-D070-D8B4-D9E0-28449093F6AE}"/>
              </a:ext>
            </a:extLst>
          </p:cNvPr>
          <p:cNvSpPr/>
          <p:nvPr/>
        </p:nvSpPr>
        <p:spPr>
          <a:xfrm>
            <a:off x="8762231" y="-63905"/>
            <a:ext cx="802432" cy="55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잡담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작성</a:t>
            </a:r>
            <a:endParaRPr kumimoji="1" lang="ko-Kore-KR" altLang="en-US" sz="1050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D570DC0D-D160-A235-D798-07415A017B30}"/>
              </a:ext>
            </a:extLst>
          </p:cNvPr>
          <p:cNvSpPr/>
          <p:nvPr/>
        </p:nvSpPr>
        <p:spPr>
          <a:xfrm>
            <a:off x="8680594" y="5963189"/>
            <a:ext cx="802432" cy="55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후기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작성</a:t>
            </a:r>
            <a:endParaRPr kumimoji="1" lang="ko-Kore-KR" altLang="en-US" sz="1050" dirty="0"/>
          </a:p>
        </p:txBody>
      </p: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FA25048A-74BC-13C3-D95A-1F87DB2B9684}"/>
              </a:ext>
            </a:extLst>
          </p:cNvPr>
          <p:cNvCxnSpPr>
            <a:cxnSpLocks/>
            <a:stCxn id="110" idx="3"/>
            <a:endCxn id="188" idx="1"/>
          </p:cNvCxnSpPr>
          <p:nvPr/>
        </p:nvCxnSpPr>
        <p:spPr>
          <a:xfrm flipV="1">
            <a:off x="8612936" y="213632"/>
            <a:ext cx="149295" cy="259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9DB3F461-3F20-DF65-2ECD-9C2EFA2849D3}"/>
              </a:ext>
            </a:extLst>
          </p:cNvPr>
          <p:cNvCxnSpPr>
            <a:cxnSpLocks/>
            <a:stCxn id="109" idx="3"/>
            <a:endCxn id="189" idx="1"/>
          </p:cNvCxnSpPr>
          <p:nvPr/>
        </p:nvCxnSpPr>
        <p:spPr>
          <a:xfrm>
            <a:off x="8531298" y="5606828"/>
            <a:ext cx="149296" cy="633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FD385AF4-2155-F947-5004-545C4AD29FDE}"/>
              </a:ext>
            </a:extLst>
          </p:cNvPr>
          <p:cNvSpPr/>
          <p:nvPr/>
        </p:nvSpPr>
        <p:spPr>
          <a:xfrm>
            <a:off x="1599025" y="4132265"/>
            <a:ext cx="1104121" cy="37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내가 스크랩한 글 목록</a:t>
            </a:r>
            <a:endParaRPr kumimoji="1" lang="ko-Kore-KR" altLang="en-US" sz="1050" dirty="0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4DB209AD-85B0-D197-F436-F071A153702C}"/>
              </a:ext>
            </a:extLst>
          </p:cNvPr>
          <p:cNvSpPr/>
          <p:nvPr/>
        </p:nvSpPr>
        <p:spPr>
          <a:xfrm>
            <a:off x="1605244" y="4541600"/>
            <a:ext cx="1104121" cy="37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내가 스크랩 한 사람들 목록</a:t>
            </a:r>
            <a:endParaRPr kumimoji="1" lang="ko-Kore-KR" altLang="en-US" sz="1050" dirty="0"/>
          </a:p>
        </p:txBody>
      </p: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C442700A-8440-850D-12F2-54FE148DAA0A}"/>
              </a:ext>
            </a:extLst>
          </p:cNvPr>
          <p:cNvCxnSpPr>
            <a:cxnSpLocks/>
            <a:stCxn id="79" idx="3"/>
            <a:endCxn id="187" idx="1"/>
          </p:cNvCxnSpPr>
          <p:nvPr/>
        </p:nvCxnSpPr>
        <p:spPr>
          <a:xfrm>
            <a:off x="1174851" y="3766089"/>
            <a:ext cx="430393" cy="704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F0196465-6AFF-7A72-00F0-1FFA50EC8E4C}"/>
              </a:ext>
            </a:extLst>
          </p:cNvPr>
          <p:cNvCxnSpPr>
            <a:cxnSpLocks/>
            <a:stCxn id="79" idx="3"/>
            <a:endCxn id="198" idx="1"/>
          </p:cNvCxnSpPr>
          <p:nvPr/>
        </p:nvCxnSpPr>
        <p:spPr>
          <a:xfrm>
            <a:off x="1174851" y="3766089"/>
            <a:ext cx="424174" cy="55123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C607635B-DF3F-046E-6DB3-515A14548D9A}"/>
              </a:ext>
            </a:extLst>
          </p:cNvPr>
          <p:cNvCxnSpPr>
            <a:cxnSpLocks/>
            <a:stCxn id="79" idx="3"/>
            <a:endCxn id="199" idx="1"/>
          </p:cNvCxnSpPr>
          <p:nvPr/>
        </p:nvCxnSpPr>
        <p:spPr>
          <a:xfrm>
            <a:off x="1174851" y="3766089"/>
            <a:ext cx="430393" cy="96057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23DC51AC-87CE-DD23-C5D7-BA43DBA48575}"/>
              </a:ext>
            </a:extLst>
          </p:cNvPr>
          <p:cNvSpPr/>
          <p:nvPr/>
        </p:nvSpPr>
        <p:spPr>
          <a:xfrm>
            <a:off x="85496" y="6332152"/>
            <a:ext cx="1104121" cy="37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마이페이지</a:t>
            </a:r>
            <a:endParaRPr kumimoji="1" lang="en-US" altLang="ko-KR" sz="1050" dirty="0"/>
          </a:p>
          <a:p>
            <a:pPr algn="ctr"/>
            <a:r>
              <a:rPr kumimoji="1" lang="en-US" altLang="ko-KR" sz="1050" dirty="0"/>
              <a:t>(</a:t>
            </a:r>
            <a:r>
              <a:rPr kumimoji="1" lang="ko-KR" altLang="en-US" sz="1050" dirty="0"/>
              <a:t>본인</a:t>
            </a:r>
            <a:r>
              <a:rPr kumimoji="1" lang="en-US" altLang="ko-KR" sz="1050" dirty="0"/>
              <a:t>X)</a:t>
            </a:r>
            <a:endParaRPr kumimoji="1" lang="ko-Kore-KR" altLang="en-US" sz="1050" dirty="0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7083DD64-D842-C64A-612E-13BDF05778CB}"/>
              </a:ext>
            </a:extLst>
          </p:cNvPr>
          <p:cNvSpPr/>
          <p:nvPr/>
        </p:nvSpPr>
        <p:spPr>
          <a:xfrm>
            <a:off x="1337370" y="6332151"/>
            <a:ext cx="1104121" cy="37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이 사람이 쓴 글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목록</a:t>
            </a:r>
            <a:endParaRPr kumimoji="1" lang="ko-Kore-KR" altLang="en-US" sz="1050" dirty="0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2DB7D8D4-C860-04B7-7AB5-944CD1C6E50A}"/>
              </a:ext>
            </a:extLst>
          </p:cNvPr>
          <p:cNvCxnSpPr>
            <a:cxnSpLocks/>
            <a:stCxn id="209" idx="3"/>
            <a:endCxn id="210" idx="1"/>
          </p:cNvCxnSpPr>
          <p:nvPr/>
        </p:nvCxnSpPr>
        <p:spPr>
          <a:xfrm flipV="1">
            <a:off x="1189617" y="6517210"/>
            <a:ext cx="147753" cy="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0B195184-84C9-7AD0-08C5-32D1DFFAE7AD}"/>
              </a:ext>
            </a:extLst>
          </p:cNvPr>
          <p:cNvCxnSpPr>
            <a:stCxn id="199" idx="2"/>
            <a:endCxn id="209" idx="0"/>
          </p:cNvCxnSpPr>
          <p:nvPr/>
        </p:nvCxnSpPr>
        <p:spPr>
          <a:xfrm flipH="1">
            <a:off x="637557" y="4911717"/>
            <a:ext cx="1519748" cy="14204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F2A63639-8785-3952-3925-A27B8D696606}"/>
              </a:ext>
            </a:extLst>
          </p:cNvPr>
          <p:cNvCxnSpPr>
            <a:cxnSpLocks/>
            <a:stCxn id="198" idx="3"/>
            <a:endCxn id="160" idx="1"/>
          </p:cNvCxnSpPr>
          <p:nvPr/>
        </p:nvCxnSpPr>
        <p:spPr>
          <a:xfrm>
            <a:off x="2703146" y="4317324"/>
            <a:ext cx="5025720" cy="681745"/>
          </a:xfrm>
          <a:prstGeom prst="straightConnector1">
            <a:avLst/>
          </a:prstGeom>
          <a:ln>
            <a:solidFill>
              <a:schemeClr val="accent5">
                <a:alpha val="57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D7F52E35-F570-9FC7-7CD3-338FFD7274CF}"/>
              </a:ext>
            </a:extLst>
          </p:cNvPr>
          <p:cNvCxnSpPr>
            <a:cxnSpLocks/>
            <a:stCxn id="231" idx="2"/>
            <a:endCxn id="209" idx="0"/>
          </p:cNvCxnSpPr>
          <p:nvPr/>
        </p:nvCxnSpPr>
        <p:spPr>
          <a:xfrm flipH="1">
            <a:off x="637557" y="1125067"/>
            <a:ext cx="8525876" cy="5207085"/>
          </a:xfrm>
          <a:prstGeom prst="straightConnector1">
            <a:avLst/>
          </a:prstGeom>
          <a:ln>
            <a:solidFill>
              <a:schemeClr val="accent1">
                <a:alpha val="57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030A1031-EBAE-9065-6376-C3FF1C7F2829}"/>
              </a:ext>
            </a:extLst>
          </p:cNvPr>
          <p:cNvSpPr/>
          <p:nvPr/>
        </p:nvSpPr>
        <p:spPr>
          <a:xfrm>
            <a:off x="8762217" y="569993"/>
            <a:ext cx="802432" cy="55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잡담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</p:txBody>
      </p: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FA3F9197-C529-22B5-4F64-BB3705A316B0}"/>
              </a:ext>
            </a:extLst>
          </p:cNvPr>
          <p:cNvCxnSpPr>
            <a:cxnSpLocks/>
            <a:stCxn id="110" idx="3"/>
            <a:endCxn id="231" idx="1"/>
          </p:cNvCxnSpPr>
          <p:nvPr/>
        </p:nvCxnSpPr>
        <p:spPr>
          <a:xfrm>
            <a:off x="8612936" y="473138"/>
            <a:ext cx="149281" cy="374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D7FA5995-7511-F3DB-DD9C-4D549E8D7617}"/>
              </a:ext>
            </a:extLst>
          </p:cNvPr>
          <p:cNvCxnSpPr>
            <a:cxnSpLocks/>
            <a:stCxn id="138" idx="1"/>
            <a:endCxn id="209" idx="0"/>
          </p:cNvCxnSpPr>
          <p:nvPr/>
        </p:nvCxnSpPr>
        <p:spPr>
          <a:xfrm flipH="1">
            <a:off x="637557" y="3831525"/>
            <a:ext cx="8037196" cy="2500627"/>
          </a:xfrm>
          <a:prstGeom prst="straightConnector1">
            <a:avLst/>
          </a:prstGeom>
          <a:ln>
            <a:solidFill>
              <a:schemeClr val="accent5">
                <a:alpha val="57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8A883EF8-09BD-9C5B-E0B5-54C2DC2AC7F2}"/>
              </a:ext>
            </a:extLst>
          </p:cNvPr>
          <p:cNvCxnSpPr>
            <a:cxnSpLocks/>
            <a:stCxn id="162" idx="2"/>
            <a:endCxn id="209" idx="0"/>
          </p:cNvCxnSpPr>
          <p:nvPr/>
        </p:nvCxnSpPr>
        <p:spPr>
          <a:xfrm flipH="1">
            <a:off x="637557" y="5884365"/>
            <a:ext cx="8444253" cy="447787"/>
          </a:xfrm>
          <a:prstGeom prst="straightConnector1">
            <a:avLst/>
          </a:prstGeom>
          <a:ln>
            <a:solidFill>
              <a:schemeClr val="accent1">
                <a:alpha val="57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B54C8806-E4C7-1367-90F6-D3CC90649650}"/>
              </a:ext>
            </a:extLst>
          </p:cNvPr>
          <p:cNvCxnSpPr>
            <a:cxnSpLocks/>
            <a:stCxn id="210" idx="3"/>
            <a:endCxn id="162" idx="2"/>
          </p:cNvCxnSpPr>
          <p:nvPr/>
        </p:nvCxnSpPr>
        <p:spPr>
          <a:xfrm flipV="1">
            <a:off x="2441491" y="5884365"/>
            <a:ext cx="6640319" cy="632845"/>
          </a:xfrm>
          <a:prstGeom prst="straightConnector1">
            <a:avLst/>
          </a:prstGeom>
          <a:ln>
            <a:solidFill>
              <a:schemeClr val="accent5">
                <a:alpha val="57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69618757-CCD2-16B3-8E51-742BA253C034}"/>
              </a:ext>
            </a:extLst>
          </p:cNvPr>
          <p:cNvSpPr/>
          <p:nvPr/>
        </p:nvSpPr>
        <p:spPr>
          <a:xfrm>
            <a:off x="3072887" y="286477"/>
            <a:ext cx="1054353" cy="44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관심사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페이지 따로</a:t>
            </a:r>
            <a:r>
              <a:rPr kumimoji="1" lang="en-US" altLang="ko-KR" sz="1050" dirty="0"/>
              <a:t>?</a:t>
            </a:r>
            <a:endParaRPr kumimoji="1" lang="ko-Kore-KR" altLang="en-US" sz="1050" dirty="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DA917C57-D6F1-CD6E-9242-E09F39500773}"/>
              </a:ext>
            </a:extLst>
          </p:cNvPr>
          <p:cNvSpPr/>
          <p:nvPr/>
        </p:nvSpPr>
        <p:spPr>
          <a:xfrm>
            <a:off x="1048140" y="2350639"/>
            <a:ext cx="1054353" cy="44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비회원용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튜토리얼 따로</a:t>
            </a:r>
            <a:r>
              <a:rPr kumimoji="1" lang="en-US" altLang="ko-KR" sz="1050" dirty="0"/>
              <a:t>?</a:t>
            </a:r>
            <a:endParaRPr kumimoji="1" lang="ko-Kore-KR" altLang="en-US" sz="1050" dirty="0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4856BDD1-3E89-795A-6F5E-59CA90504B59}"/>
              </a:ext>
            </a:extLst>
          </p:cNvPr>
          <p:cNvSpPr/>
          <p:nvPr/>
        </p:nvSpPr>
        <p:spPr>
          <a:xfrm>
            <a:off x="9616757" y="2368024"/>
            <a:ext cx="939277" cy="42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구매페이지</a:t>
            </a:r>
            <a:endParaRPr kumimoji="1" lang="ko-Kore-KR" altLang="en-US" sz="1050" dirty="0"/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8CC33A33-1956-1F81-2FB5-119E0685A226}"/>
              </a:ext>
            </a:extLst>
          </p:cNvPr>
          <p:cNvSpPr/>
          <p:nvPr/>
        </p:nvSpPr>
        <p:spPr>
          <a:xfrm>
            <a:off x="8048445" y="2324701"/>
            <a:ext cx="1114988" cy="254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렌트</a:t>
            </a:r>
            <a:endParaRPr kumimoji="1" lang="en-US" altLang="ko-KR" sz="1050" dirty="0"/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2ECA40FD-9B22-C951-03D5-E97A1BFA06C6}"/>
              </a:ext>
            </a:extLst>
          </p:cNvPr>
          <p:cNvSpPr/>
          <p:nvPr/>
        </p:nvSpPr>
        <p:spPr>
          <a:xfrm>
            <a:off x="8048445" y="2691809"/>
            <a:ext cx="1114988" cy="254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티켓예매</a:t>
            </a:r>
            <a:endParaRPr kumimoji="1" lang="en-US" altLang="ko-KR" sz="1050" dirty="0"/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286F3C9F-0814-B4B0-E810-2F668A36C642}"/>
              </a:ext>
            </a:extLst>
          </p:cNvPr>
          <p:cNvSpPr/>
          <p:nvPr/>
        </p:nvSpPr>
        <p:spPr>
          <a:xfrm>
            <a:off x="8048445" y="3030402"/>
            <a:ext cx="1114988" cy="254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피크닉 도구</a:t>
            </a:r>
            <a:endParaRPr kumimoji="1" lang="en-US" altLang="ko-KR" sz="1050" dirty="0"/>
          </a:p>
        </p:txBody>
      </p: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9DCFBE3D-3DAA-3AD9-E2EB-280216FF547B}"/>
              </a:ext>
            </a:extLst>
          </p:cNvPr>
          <p:cNvCxnSpPr>
            <a:cxnSpLocks/>
            <a:stCxn id="77" idx="3"/>
            <a:endCxn id="272" idx="1"/>
          </p:cNvCxnSpPr>
          <p:nvPr/>
        </p:nvCxnSpPr>
        <p:spPr>
          <a:xfrm flipV="1">
            <a:off x="7125481" y="2452018"/>
            <a:ext cx="922964" cy="727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>
            <a:extLst>
              <a:ext uri="{FF2B5EF4-FFF2-40B4-BE49-F238E27FC236}">
                <a16:creationId xmlns:a16="http://schemas.microsoft.com/office/drawing/2014/main" id="{9DBDF981-D7C6-A4CC-2504-B92413A85B51}"/>
              </a:ext>
            </a:extLst>
          </p:cNvPr>
          <p:cNvCxnSpPr>
            <a:cxnSpLocks/>
            <a:stCxn id="77" idx="3"/>
            <a:endCxn id="279" idx="1"/>
          </p:cNvCxnSpPr>
          <p:nvPr/>
        </p:nvCxnSpPr>
        <p:spPr>
          <a:xfrm>
            <a:off x="7125481" y="2524804"/>
            <a:ext cx="922964" cy="294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4FD1C6F3-39B8-CE29-F71C-F9E1625317DA}"/>
              </a:ext>
            </a:extLst>
          </p:cNvPr>
          <p:cNvCxnSpPr>
            <a:cxnSpLocks/>
            <a:stCxn id="77" idx="3"/>
            <a:endCxn id="280" idx="1"/>
          </p:cNvCxnSpPr>
          <p:nvPr/>
        </p:nvCxnSpPr>
        <p:spPr>
          <a:xfrm>
            <a:off x="7125481" y="2524804"/>
            <a:ext cx="922964" cy="632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F8B5301F-E67E-F1F4-45D2-99EB404EDB1A}"/>
              </a:ext>
            </a:extLst>
          </p:cNvPr>
          <p:cNvSpPr/>
          <p:nvPr/>
        </p:nvSpPr>
        <p:spPr>
          <a:xfrm>
            <a:off x="1579578" y="4950934"/>
            <a:ext cx="1104121" cy="37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장바구니</a:t>
            </a: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AAD02A86-4B41-EE75-534C-B3BD8341DB41}"/>
              </a:ext>
            </a:extLst>
          </p:cNvPr>
          <p:cNvSpPr/>
          <p:nvPr/>
        </p:nvSpPr>
        <p:spPr>
          <a:xfrm>
            <a:off x="1571803" y="5385397"/>
            <a:ext cx="1104121" cy="37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주문</a:t>
            </a:r>
            <a:r>
              <a:rPr kumimoji="1" lang="ko-KR" altLang="en-US" sz="1050" dirty="0"/>
              <a:t>내역</a:t>
            </a:r>
            <a:endParaRPr kumimoji="1" lang="ko-Kore-KR" altLang="en-US" sz="1050" dirty="0"/>
          </a:p>
        </p:txBody>
      </p: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D48D3E5A-A9AE-A3CC-2F92-31B20552B58B}"/>
              </a:ext>
            </a:extLst>
          </p:cNvPr>
          <p:cNvCxnSpPr>
            <a:cxnSpLocks/>
            <a:stCxn id="79" idx="3"/>
            <a:endCxn id="307" idx="1"/>
          </p:cNvCxnSpPr>
          <p:nvPr/>
        </p:nvCxnSpPr>
        <p:spPr>
          <a:xfrm>
            <a:off x="1174851" y="3766089"/>
            <a:ext cx="404727" cy="136990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id="{C053E165-3CFE-B7D7-6B5C-31D9079B6FCE}"/>
              </a:ext>
            </a:extLst>
          </p:cNvPr>
          <p:cNvCxnSpPr>
            <a:cxnSpLocks/>
            <a:stCxn id="79" idx="3"/>
            <a:endCxn id="308" idx="1"/>
          </p:cNvCxnSpPr>
          <p:nvPr/>
        </p:nvCxnSpPr>
        <p:spPr>
          <a:xfrm>
            <a:off x="1174851" y="3766089"/>
            <a:ext cx="396952" cy="180436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7" name="직선 화살표 연결선 326">
            <a:extLst>
              <a:ext uri="{FF2B5EF4-FFF2-40B4-BE49-F238E27FC236}">
                <a16:creationId xmlns:a16="http://schemas.microsoft.com/office/drawing/2014/main" id="{6A3A3188-00F4-94C8-1154-48B9EC6A0B66}"/>
              </a:ext>
            </a:extLst>
          </p:cNvPr>
          <p:cNvCxnSpPr>
            <a:cxnSpLocks/>
            <a:stCxn id="307" idx="3"/>
            <a:endCxn id="111" idx="1"/>
          </p:cNvCxnSpPr>
          <p:nvPr/>
        </p:nvCxnSpPr>
        <p:spPr>
          <a:xfrm flipV="1">
            <a:off x="2683699" y="2103452"/>
            <a:ext cx="5364746" cy="3032541"/>
          </a:xfrm>
          <a:prstGeom prst="straightConnector1">
            <a:avLst/>
          </a:prstGeom>
          <a:ln>
            <a:solidFill>
              <a:schemeClr val="accent5">
                <a:alpha val="57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0" name="직선 화살표 연결선 329">
            <a:extLst>
              <a:ext uri="{FF2B5EF4-FFF2-40B4-BE49-F238E27FC236}">
                <a16:creationId xmlns:a16="http://schemas.microsoft.com/office/drawing/2014/main" id="{1A8DCC04-9E56-B3E5-68F3-1672BE05D943}"/>
              </a:ext>
            </a:extLst>
          </p:cNvPr>
          <p:cNvCxnSpPr>
            <a:cxnSpLocks/>
            <a:stCxn id="307" idx="3"/>
            <a:endCxn id="272" idx="1"/>
          </p:cNvCxnSpPr>
          <p:nvPr/>
        </p:nvCxnSpPr>
        <p:spPr>
          <a:xfrm flipV="1">
            <a:off x="2683699" y="2452018"/>
            <a:ext cx="5364746" cy="2683975"/>
          </a:xfrm>
          <a:prstGeom prst="straightConnector1">
            <a:avLst/>
          </a:prstGeom>
          <a:ln>
            <a:solidFill>
              <a:schemeClr val="accent5">
                <a:alpha val="57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3" name="직선 화살표 연결선 332">
            <a:extLst>
              <a:ext uri="{FF2B5EF4-FFF2-40B4-BE49-F238E27FC236}">
                <a16:creationId xmlns:a16="http://schemas.microsoft.com/office/drawing/2014/main" id="{59D694CD-21F7-113F-D474-700D6F63A267}"/>
              </a:ext>
            </a:extLst>
          </p:cNvPr>
          <p:cNvCxnSpPr>
            <a:cxnSpLocks/>
            <a:stCxn id="307" idx="3"/>
            <a:endCxn id="279" idx="1"/>
          </p:cNvCxnSpPr>
          <p:nvPr/>
        </p:nvCxnSpPr>
        <p:spPr>
          <a:xfrm flipV="1">
            <a:off x="2683699" y="2819126"/>
            <a:ext cx="5364746" cy="2316867"/>
          </a:xfrm>
          <a:prstGeom prst="straightConnector1">
            <a:avLst/>
          </a:prstGeom>
          <a:ln>
            <a:solidFill>
              <a:schemeClr val="accent5">
                <a:alpha val="57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6" name="직선 화살표 연결선 335">
            <a:extLst>
              <a:ext uri="{FF2B5EF4-FFF2-40B4-BE49-F238E27FC236}">
                <a16:creationId xmlns:a16="http://schemas.microsoft.com/office/drawing/2014/main" id="{426F4498-7D96-15F5-C01C-6FC0AD5C8E67}"/>
              </a:ext>
            </a:extLst>
          </p:cNvPr>
          <p:cNvCxnSpPr>
            <a:cxnSpLocks/>
            <a:stCxn id="307" idx="3"/>
            <a:endCxn id="280" idx="1"/>
          </p:cNvCxnSpPr>
          <p:nvPr/>
        </p:nvCxnSpPr>
        <p:spPr>
          <a:xfrm flipV="1">
            <a:off x="2683699" y="3157719"/>
            <a:ext cx="5364746" cy="1978274"/>
          </a:xfrm>
          <a:prstGeom prst="straightConnector1">
            <a:avLst/>
          </a:prstGeom>
          <a:ln>
            <a:solidFill>
              <a:schemeClr val="accent5">
                <a:alpha val="57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9ADB944C-417B-8CD5-15CB-F0B74C484370}"/>
              </a:ext>
            </a:extLst>
          </p:cNvPr>
          <p:cNvSpPr/>
          <p:nvPr/>
        </p:nvSpPr>
        <p:spPr>
          <a:xfrm>
            <a:off x="10938586" y="2368024"/>
            <a:ext cx="939277" cy="42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결제완료</a:t>
            </a:r>
            <a:endParaRPr kumimoji="1" lang="ko-Kore-KR" altLang="en-US" sz="1050" dirty="0"/>
          </a:p>
        </p:txBody>
      </p:sp>
      <p:cxnSp>
        <p:nvCxnSpPr>
          <p:cNvPr id="340" name="직선 화살표 연결선 339">
            <a:extLst>
              <a:ext uri="{FF2B5EF4-FFF2-40B4-BE49-F238E27FC236}">
                <a16:creationId xmlns:a16="http://schemas.microsoft.com/office/drawing/2014/main" id="{4FDC8F1C-7111-8C03-9A5D-3795FF62EABC}"/>
              </a:ext>
            </a:extLst>
          </p:cNvPr>
          <p:cNvCxnSpPr>
            <a:cxnSpLocks/>
            <a:stCxn id="267" idx="3"/>
            <a:endCxn id="339" idx="1"/>
          </p:cNvCxnSpPr>
          <p:nvPr/>
        </p:nvCxnSpPr>
        <p:spPr>
          <a:xfrm>
            <a:off x="10556034" y="2581903"/>
            <a:ext cx="3825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6175CD09-9BA6-90EE-A417-ED4992C6852A}"/>
              </a:ext>
            </a:extLst>
          </p:cNvPr>
          <p:cNvSpPr/>
          <p:nvPr/>
        </p:nvSpPr>
        <p:spPr>
          <a:xfrm>
            <a:off x="6243349" y="1293348"/>
            <a:ext cx="969607" cy="2725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 dirty="0" err="1"/>
              <a:t>메인페이지</a:t>
            </a:r>
            <a:endParaRPr kumimoji="1" lang="ko-Kore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718783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115</Words>
  <Application>Microsoft Macintosh PowerPoint</Application>
  <PresentationFormat>와이드스크린</PresentationFormat>
  <Paragraphs>69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2022.09.17 프로젝트 전체 윤곽 잡기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2022.09.17 프로젝트 전체 윤곽 잡기</dc:title>
  <dc:creator>박지민</dc:creator>
  <cp:lastModifiedBy>박지민</cp:lastModifiedBy>
  <cp:revision>36</cp:revision>
  <dcterms:created xsi:type="dcterms:W3CDTF">2022-09-17T03:07:47Z</dcterms:created>
  <dcterms:modified xsi:type="dcterms:W3CDTF">2022-09-17T05:43:13Z</dcterms:modified>
</cp:coreProperties>
</file>