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69A9"/>
    <a:srgbClr val="92D2D1"/>
    <a:srgbClr val="DA96D2"/>
    <a:srgbClr val="E7F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5"/>
    <p:restoredTop sz="94783"/>
  </p:normalViewPr>
  <p:slideViewPr>
    <p:cSldViewPr snapToGrid="0">
      <p:cViewPr>
        <p:scale>
          <a:sx n="100" d="100"/>
          <a:sy n="100" d="100"/>
        </p:scale>
        <p:origin x="51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73FE6-FFD2-9F42-B600-0983FDA53BD5}" type="datetimeFigureOut">
              <a:rPr kumimoji="1" lang="ko-Kore-KR" altLang="en-US" smtClean="0"/>
              <a:t>2022. 9. 17.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ED12E-3221-F342-88C4-CDF134DF180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5549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일반</a:t>
            </a:r>
            <a:r>
              <a:rPr kumimoji="1" lang="ko-KR" altLang="en-US" dirty="0"/>
              <a:t> 이용자 페이지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ED12E-3221-F342-88C4-CDF134DF1809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4229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사장님</a:t>
            </a:r>
            <a:r>
              <a:rPr kumimoji="1" lang="ko-KR" altLang="en-US" dirty="0"/>
              <a:t> 전용 페이지 </a:t>
            </a:r>
            <a:r>
              <a:rPr kumimoji="1" lang="en-US" altLang="ko-KR" dirty="0"/>
              <a:t>(</a:t>
            </a:r>
            <a:r>
              <a:rPr kumimoji="1" lang="ko-KR" altLang="en-US" dirty="0"/>
              <a:t>예약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자기 관리 페이지가 </a:t>
            </a:r>
            <a:r>
              <a:rPr kumimoji="1" lang="ko-KR" altLang="en-US" dirty="0" err="1"/>
              <a:t>마이페이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ED12E-3221-F342-88C4-CDF134DF1809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0181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C5B91-0081-7F7F-38AF-0C047F01E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0BD21F-843A-8EAE-D6D2-46B3266FB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F299C-9ECA-625E-0044-F89D83AFF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2F25-F222-F049-94EA-6BB4F8E1145B}" type="datetimeFigureOut">
              <a:rPr kumimoji="1" lang="ko-Kore-KR" altLang="en-US" smtClean="0"/>
              <a:t>2022. 9. 17.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9668BC-06E8-588C-85AF-E88D0C7C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DEF48-4AC3-5BDD-2971-EAD409C8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A2A0-69E6-1744-8237-8A9F0F2B09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8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88A01-5306-D413-0D66-CF5ACF55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80D7F9-E5CD-28CC-85BE-F89F21168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1E1AD-CF60-FC85-4366-8FC30ACCA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2F25-F222-F049-94EA-6BB4F8E1145B}" type="datetimeFigureOut">
              <a:rPr kumimoji="1" lang="ko-Kore-KR" altLang="en-US" smtClean="0"/>
              <a:t>2022. 9. 17.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D1497E-D0D7-6444-E5BD-A5955F10C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42FF97-C4A1-798D-4EFB-88781747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A2A0-69E6-1744-8237-8A9F0F2B09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297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81CFA3-EADE-C73F-CBB8-20871D6FA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D63116-F961-F61F-C4BB-1202A355A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2A25E9-320A-43AC-4010-048669B6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2F25-F222-F049-94EA-6BB4F8E1145B}" type="datetimeFigureOut">
              <a:rPr kumimoji="1" lang="ko-Kore-KR" altLang="en-US" smtClean="0"/>
              <a:t>2022. 9. 17.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D1F5AD-70D0-E647-3EA6-54F7DC79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700958-B18D-DE2F-C5DC-A083583F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A2A0-69E6-1744-8237-8A9F0F2B09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9869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79498-8D06-F3F8-3A1A-1DF2E5A4C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02CBA-2D3D-DB85-2472-B99AFCF37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B26D24-9D7B-5527-5939-63CE8878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2F25-F222-F049-94EA-6BB4F8E1145B}" type="datetimeFigureOut">
              <a:rPr kumimoji="1" lang="ko-Kore-KR" altLang="en-US" smtClean="0"/>
              <a:t>2022. 9. 17.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352E0-A389-ACFA-2098-39F935B1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C33FDA-06D3-5214-A34F-3E58E2E3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A2A0-69E6-1744-8237-8A9F0F2B09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874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512A33-3C0C-4322-D04F-D352506A3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E3A3C5-E07B-653A-01B6-FAD56BC5F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73B331-95A3-9F86-3194-DC71100F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2F25-F222-F049-94EA-6BB4F8E1145B}" type="datetimeFigureOut">
              <a:rPr kumimoji="1" lang="ko-Kore-KR" altLang="en-US" smtClean="0"/>
              <a:t>2022. 9. 17.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93B5D8-BAF0-2FB4-4EAD-8EBBEA502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18064A-9673-38E6-48E9-23D55904D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A2A0-69E6-1744-8237-8A9F0F2B09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120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D93AE-D9A1-7555-F009-A31856F74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C4121-97CD-A359-A74C-2A8672D21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F74081-97DE-36EE-AFA4-C9D58249C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543E73-55F2-D359-F8FA-330038925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2F25-F222-F049-94EA-6BB4F8E1145B}" type="datetimeFigureOut">
              <a:rPr kumimoji="1" lang="ko-Kore-KR" altLang="en-US" smtClean="0"/>
              <a:t>2022. 9. 17.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BD8B1A-966E-6703-2073-0E82CD658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B0132-A4B4-75A7-D30F-BABEE3B23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A2A0-69E6-1744-8237-8A9F0F2B09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062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0D1E7-E948-62A2-2D5A-CEF3C7DE9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D19CD9-173D-0B3B-EF39-E6169F207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8DF6F7-AB94-B695-B8C6-9A4A960BF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CD1F21-D864-C035-9FE0-C280310C3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D696B4-D1AF-2409-BD66-DD6CAF033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26E783-E0AC-DA31-3FA3-2C5974357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2F25-F222-F049-94EA-6BB4F8E1145B}" type="datetimeFigureOut">
              <a:rPr kumimoji="1" lang="ko-Kore-KR" altLang="en-US" smtClean="0"/>
              <a:t>2022. 9. 17.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EED507-8B21-6C2E-A960-75DCBA87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23F999-0B2F-0233-0A82-62CAE848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A2A0-69E6-1744-8237-8A9F0F2B09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7976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C5133-F159-C4AC-C73B-A6C715C3B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6B7DD5-C5C0-B308-E540-62EEF9982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2F25-F222-F049-94EA-6BB4F8E1145B}" type="datetimeFigureOut">
              <a:rPr kumimoji="1" lang="ko-Kore-KR" altLang="en-US" smtClean="0"/>
              <a:t>2022. 9. 17.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8A7115-FAEF-3125-BAE6-3814B5293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D87D34-678A-C4EC-2F00-839A59D9F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A2A0-69E6-1744-8237-8A9F0F2B09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894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2A1140-F402-F1C6-0BFF-DC118B73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2F25-F222-F049-94EA-6BB4F8E1145B}" type="datetimeFigureOut">
              <a:rPr kumimoji="1" lang="ko-Kore-KR" altLang="en-US" smtClean="0"/>
              <a:t>2022. 9. 17.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182838-CDEA-3FB2-ED9B-F372047FB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06A692-CFDD-9445-9D30-7552A2BF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A2A0-69E6-1744-8237-8A9F0F2B09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9876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34AFF-2D68-54A1-F314-0A0C5AD99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446243-DFE3-95E9-4A98-5E9C91847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7907A3-9A93-8058-5380-018A9E3FC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7957A3-525D-A1B1-6EC5-E402A52AF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2F25-F222-F049-94EA-6BB4F8E1145B}" type="datetimeFigureOut">
              <a:rPr kumimoji="1" lang="ko-Kore-KR" altLang="en-US" smtClean="0"/>
              <a:t>2022. 9. 17.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20B478-95F1-905D-E739-F11A166CD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9F93D-23A5-865C-F2DB-6F140618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A2A0-69E6-1744-8237-8A9F0F2B09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4103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E5058-D45E-3AEB-C9CC-93E227107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13F3ED-515C-C0BE-4ACF-5383DC21F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F8A977-BE99-EAF5-A409-B5B23B069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8AC0C6-A294-501F-FA6E-060DDE56D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82F25-F222-F049-94EA-6BB4F8E1145B}" type="datetimeFigureOut">
              <a:rPr kumimoji="1" lang="ko-Kore-KR" altLang="en-US" smtClean="0"/>
              <a:t>2022. 9. 17.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F01938-987E-EE23-84A1-B158130BB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D66E1B-08E7-0A51-A550-F156C1B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0A2A0-69E6-1744-8237-8A9F0F2B09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959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EA819C-60FF-C914-2362-B3330C20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A63F0E-E26E-2BEC-8F1F-94C60D1D8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E6CD27-846E-A559-A332-D86B16D4C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82F25-F222-F049-94EA-6BB4F8E1145B}" type="datetimeFigureOut">
              <a:rPr kumimoji="1" lang="ko-Kore-KR" altLang="en-US" smtClean="0"/>
              <a:t>2022. 9. 17.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58A938-B98D-BF8B-6DF4-CE397AC84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7AAF9-BCD1-24DC-20C7-A528C60C5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0A2A0-69E6-1744-8237-8A9F0F2B09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697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F7EDE-438E-9410-00AF-83A7A96C4D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2022.09.17</a:t>
            </a:r>
            <a:br>
              <a:rPr kumimoji="1" lang="en-US" altLang="ko-Kore-KR" dirty="0"/>
            </a:br>
            <a:r>
              <a:rPr kumimoji="1" lang="ko-KR" altLang="en-US" dirty="0"/>
              <a:t>프로젝트 전체 윤곽 잡기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304532-3281-95AD-F4E1-58E5A45F81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/>
              <a:t>박지민</a:t>
            </a:r>
          </a:p>
        </p:txBody>
      </p:sp>
    </p:spTree>
    <p:extLst>
      <p:ext uri="{BB962C8B-B14F-4D97-AF65-F5344CB8AC3E}">
        <p14:creationId xmlns:p14="http://schemas.microsoft.com/office/powerpoint/2010/main" val="2446796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1" name="직선 연결선[R] 290">
            <a:extLst>
              <a:ext uri="{FF2B5EF4-FFF2-40B4-BE49-F238E27FC236}">
                <a16:creationId xmlns:a16="http://schemas.microsoft.com/office/drawing/2014/main" id="{E2085087-7021-04D5-4C95-196A891AE7AC}"/>
              </a:ext>
            </a:extLst>
          </p:cNvPr>
          <p:cNvCxnSpPr>
            <a:cxnSpLocks/>
            <a:stCxn id="111" idx="3"/>
            <a:endCxn id="267" idx="1"/>
          </p:cNvCxnSpPr>
          <p:nvPr/>
        </p:nvCxnSpPr>
        <p:spPr>
          <a:xfrm>
            <a:off x="9163433" y="2103452"/>
            <a:ext cx="453324" cy="4784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4" name="직선 연결선[R] 293">
            <a:extLst>
              <a:ext uri="{FF2B5EF4-FFF2-40B4-BE49-F238E27FC236}">
                <a16:creationId xmlns:a16="http://schemas.microsoft.com/office/drawing/2014/main" id="{0954A8C6-46CA-770D-1336-1F13A0C6A41B}"/>
              </a:ext>
            </a:extLst>
          </p:cNvPr>
          <p:cNvCxnSpPr>
            <a:cxnSpLocks/>
            <a:stCxn id="272" idx="3"/>
            <a:endCxn id="267" idx="1"/>
          </p:cNvCxnSpPr>
          <p:nvPr/>
        </p:nvCxnSpPr>
        <p:spPr>
          <a:xfrm>
            <a:off x="9163433" y="2452018"/>
            <a:ext cx="453324" cy="1298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[R] 296">
            <a:extLst>
              <a:ext uri="{FF2B5EF4-FFF2-40B4-BE49-F238E27FC236}">
                <a16:creationId xmlns:a16="http://schemas.microsoft.com/office/drawing/2014/main" id="{D8E7CFC5-E64D-7CF1-672E-6BF99A60364B}"/>
              </a:ext>
            </a:extLst>
          </p:cNvPr>
          <p:cNvCxnSpPr>
            <a:cxnSpLocks/>
            <a:stCxn id="279" idx="3"/>
            <a:endCxn id="267" idx="1"/>
          </p:cNvCxnSpPr>
          <p:nvPr/>
        </p:nvCxnSpPr>
        <p:spPr>
          <a:xfrm flipV="1">
            <a:off x="9163433" y="2581903"/>
            <a:ext cx="453324" cy="23722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0" name="직선 연결선[R] 299">
            <a:extLst>
              <a:ext uri="{FF2B5EF4-FFF2-40B4-BE49-F238E27FC236}">
                <a16:creationId xmlns:a16="http://schemas.microsoft.com/office/drawing/2014/main" id="{6CC32797-C106-CDEA-35A9-4744AA456F64}"/>
              </a:ext>
            </a:extLst>
          </p:cNvPr>
          <p:cNvCxnSpPr>
            <a:cxnSpLocks/>
            <a:stCxn id="280" idx="3"/>
            <a:endCxn id="267" idx="1"/>
          </p:cNvCxnSpPr>
          <p:nvPr/>
        </p:nvCxnSpPr>
        <p:spPr>
          <a:xfrm flipV="1">
            <a:off x="9163433" y="2581903"/>
            <a:ext cx="453324" cy="5758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5" name="꺾인 연결선[E] 344">
            <a:extLst>
              <a:ext uri="{FF2B5EF4-FFF2-40B4-BE49-F238E27FC236}">
                <a16:creationId xmlns:a16="http://schemas.microsoft.com/office/drawing/2014/main" id="{DEDD98F0-A398-9F6E-A834-CF3FAF5CE130}"/>
              </a:ext>
            </a:extLst>
          </p:cNvPr>
          <p:cNvCxnSpPr>
            <a:cxnSpLocks/>
            <a:stCxn id="162" idx="3"/>
            <a:endCxn id="138" idx="3"/>
          </p:cNvCxnSpPr>
          <p:nvPr/>
        </p:nvCxnSpPr>
        <p:spPr>
          <a:xfrm flipH="1" flipV="1">
            <a:off x="9477185" y="3831525"/>
            <a:ext cx="5841" cy="1775303"/>
          </a:xfrm>
          <a:prstGeom prst="bentConnector3">
            <a:avLst>
              <a:gd name="adj1" fmla="val -391371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6" name="꺾인 연결선[E] 345">
            <a:extLst>
              <a:ext uri="{FF2B5EF4-FFF2-40B4-BE49-F238E27FC236}">
                <a16:creationId xmlns:a16="http://schemas.microsoft.com/office/drawing/2014/main" id="{A0E4AB37-60FA-C5C1-C68F-2A4680E0568B}"/>
              </a:ext>
            </a:extLst>
          </p:cNvPr>
          <p:cNvCxnSpPr>
            <a:cxnSpLocks/>
            <a:stCxn id="162" idx="3"/>
            <a:endCxn id="111" idx="3"/>
          </p:cNvCxnSpPr>
          <p:nvPr/>
        </p:nvCxnSpPr>
        <p:spPr>
          <a:xfrm flipH="1" flipV="1">
            <a:off x="9163433" y="2103452"/>
            <a:ext cx="319593" cy="3503376"/>
          </a:xfrm>
          <a:prstGeom prst="bentConnector3">
            <a:avLst>
              <a:gd name="adj1" fmla="val -71528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9" name="꺾인 연결선[E] 348">
            <a:extLst>
              <a:ext uri="{FF2B5EF4-FFF2-40B4-BE49-F238E27FC236}">
                <a16:creationId xmlns:a16="http://schemas.microsoft.com/office/drawing/2014/main" id="{B9F3A73C-D5A6-1B23-D324-F13567144C0D}"/>
              </a:ext>
            </a:extLst>
          </p:cNvPr>
          <p:cNvCxnSpPr>
            <a:cxnSpLocks/>
            <a:stCxn id="162" idx="3"/>
            <a:endCxn id="272" idx="3"/>
          </p:cNvCxnSpPr>
          <p:nvPr/>
        </p:nvCxnSpPr>
        <p:spPr>
          <a:xfrm flipH="1" flipV="1">
            <a:off x="9163433" y="2452018"/>
            <a:ext cx="319593" cy="3154810"/>
          </a:xfrm>
          <a:prstGeom prst="bentConnector3">
            <a:avLst>
              <a:gd name="adj1" fmla="val -71528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2" name="꺾인 연결선[E] 351">
            <a:extLst>
              <a:ext uri="{FF2B5EF4-FFF2-40B4-BE49-F238E27FC236}">
                <a16:creationId xmlns:a16="http://schemas.microsoft.com/office/drawing/2014/main" id="{8C074AF5-12A6-CF68-E94B-B055ADC81D74}"/>
              </a:ext>
            </a:extLst>
          </p:cNvPr>
          <p:cNvCxnSpPr>
            <a:cxnSpLocks/>
            <a:stCxn id="162" idx="3"/>
            <a:endCxn id="279" idx="3"/>
          </p:cNvCxnSpPr>
          <p:nvPr/>
        </p:nvCxnSpPr>
        <p:spPr>
          <a:xfrm flipH="1" flipV="1">
            <a:off x="9163433" y="2819126"/>
            <a:ext cx="319593" cy="2787702"/>
          </a:xfrm>
          <a:prstGeom prst="bentConnector3">
            <a:avLst>
              <a:gd name="adj1" fmla="val -71528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5" name="꺾인 연결선[E] 354">
            <a:extLst>
              <a:ext uri="{FF2B5EF4-FFF2-40B4-BE49-F238E27FC236}">
                <a16:creationId xmlns:a16="http://schemas.microsoft.com/office/drawing/2014/main" id="{3631723B-CED6-70D9-F941-B19FC92260CB}"/>
              </a:ext>
            </a:extLst>
          </p:cNvPr>
          <p:cNvCxnSpPr>
            <a:cxnSpLocks/>
            <a:stCxn id="162" idx="3"/>
            <a:endCxn id="280" idx="3"/>
          </p:cNvCxnSpPr>
          <p:nvPr/>
        </p:nvCxnSpPr>
        <p:spPr>
          <a:xfrm flipH="1" flipV="1">
            <a:off x="9163433" y="3157719"/>
            <a:ext cx="319593" cy="2449109"/>
          </a:xfrm>
          <a:prstGeom prst="bentConnector3">
            <a:avLst>
              <a:gd name="adj1" fmla="val -71528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5" name="꺾인 연결선[E] 384">
            <a:extLst>
              <a:ext uri="{FF2B5EF4-FFF2-40B4-BE49-F238E27FC236}">
                <a16:creationId xmlns:a16="http://schemas.microsoft.com/office/drawing/2014/main" id="{470C5A5F-653E-381F-10D1-3DB872A9DB5C}"/>
              </a:ext>
            </a:extLst>
          </p:cNvPr>
          <p:cNvCxnSpPr>
            <a:cxnSpLocks/>
            <a:stCxn id="339" idx="3"/>
            <a:endCxn id="384" idx="3"/>
          </p:cNvCxnSpPr>
          <p:nvPr/>
        </p:nvCxnSpPr>
        <p:spPr>
          <a:xfrm flipH="1" flipV="1">
            <a:off x="7212956" y="1429626"/>
            <a:ext cx="4664907" cy="1152277"/>
          </a:xfrm>
          <a:prstGeom prst="bentConnector3">
            <a:avLst>
              <a:gd name="adj1" fmla="val -49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4B72684-AAF6-EC29-4F89-AEDD5E9CF439}"/>
              </a:ext>
            </a:extLst>
          </p:cNvPr>
          <p:cNvSpPr/>
          <p:nvPr/>
        </p:nvSpPr>
        <p:spPr>
          <a:xfrm>
            <a:off x="70730" y="1571796"/>
            <a:ext cx="802432" cy="699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main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5B6DE0-C6B5-F659-0815-629C48018507}"/>
              </a:ext>
            </a:extLst>
          </p:cNvPr>
          <p:cNvSpPr/>
          <p:nvPr/>
        </p:nvSpPr>
        <p:spPr>
          <a:xfrm>
            <a:off x="2503714" y="1576874"/>
            <a:ext cx="802432" cy="699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login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69AE12-80F9-76FC-AE39-952E58CDD9B0}"/>
              </a:ext>
            </a:extLst>
          </p:cNvPr>
          <p:cNvSpPr/>
          <p:nvPr/>
        </p:nvSpPr>
        <p:spPr>
          <a:xfrm>
            <a:off x="2503714" y="846834"/>
            <a:ext cx="802432" cy="518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회원가입</a:t>
            </a:r>
            <a:endParaRPr kumimoji="1" lang="ko-Kore-KR" altLang="en-US" sz="105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74C9C3-AB51-6FB8-79E1-35008F82EF48}"/>
              </a:ext>
            </a:extLst>
          </p:cNvPr>
          <p:cNvSpPr/>
          <p:nvPr/>
        </p:nvSpPr>
        <p:spPr>
          <a:xfrm>
            <a:off x="4167672" y="2634344"/>
            <a:ext cx="802432" cy="699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가족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793E0F-E635-7BF1-C8B0-7EAB7E0115FF}"/>
              </a:ext>
            </a:extLst>
          </p:cNvPr>
          <p:cNvSpPr/>
          <p:nvPr/>
        </p:nvSpPr>
        <p:spPr>
          <a:xfrm>
            <a:off x="4167672" y="1576874"/>
            <a:ext cx="802432" cy="699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혼자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53D3D0-EA2C-7489-1729-6CB44D02EF61}"/>
              </a:ext>
            </a:extLst>
          </p:cNvPr>
          <p:cNvSpPr/>
          <p:nvPr/>
        </p:nvSpPr>
        <p:spPr>
          <a:xfrm>
            <a:off x="4167672" y="3691814"/>
            <a:ext cx="802432" cy="699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연인</a:t>
            </a:r>
            <a:endParaRPr kumimoji="1" lang="ko-Kore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8485F0F-2D73-F207-F90B-0FE24E6EFFB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873162" y="1921694"/>
            <a:ext cx="1630552" cy="50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4C6C542-D671-804E-DDC8-E39DA31F0756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2904930" y="1365379"/>
            <a:ext cx="0" cy="2114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22D3798-A21A-7A61-C8A4-0A5DACD15229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306146" y="1926772"/>
            <a:ext cx="8615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062D3FB-663E-3F1A-202F-05941BA58BA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306146" y="1926772"/>
            <a:ext cx="861526" cy="1057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4F66500-E3E2-C2CE-8DC9-A2C0A99AC26F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306146" y="1926772"/>
            <a:ext cx="861526" cy="21149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8C8552D-DA57-EE39-1102-2F0E8FBBAB9B}"/>
              </a:ext>
            </a:extLst>
          </p:cNvPr>
          <p:cNvSpPr/>
          <p:nvPr/>
        </p:nvSpPr>
        <p:spPr>
          <a:xfrm>
            <a:off x="6323049" y="3214205"/>
            <a:ext cx="802432" cy="408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 err="1"/>
              <a:t>핫플</a:t>
            </a:r>
            <a:endParaRPr kumimoji="1" lang="en-US" altLang="ko-KR" sz="1050" dirty="0"/>
          </a:p>
          <a:p>
            <a:pPr algn="ctr"/>
            <a:r>
              <a:rPr kumimoji="1" lang="en-US" altLang="ko-KR" sz="1050" dirty="0"/>
              <a:t>(</a:t>
            </a:r>
            <a:r>
              <a:rPr kumimoji="1" lang="ko-KR" altLang="en-US" sz="1050" dirty="0"/>
              <a:t>장소만</a:t>
            </a:r>
            <a:r>
              <a:rPr kumimoji="1" lang="en-US" altLang="ko-KR" sz="1050" dirty="0"/>
              <a:t>)</a:t>
            </a:r>
            <a:endParaRPr kumimoji="1" lang="ko-Kore-KR" altLang="en-US" sz="105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13F630E-F3C3-5767-FC00-B282B03D3AE5}"/>
              </a:ext>
            </a:extLst>
          </p:cNvPr>
          <p:cNvSpPr/>
          <p:nvPr/>
        </p:nvSpPr>
        <p:spPr>
          <a:xfrm>
            <a:off x="6323050" y="2770804"/>
            <a:ext cx="802432" cy="370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개인만을 위한 추천</a:t>
            </a:r>
            <a:endParaRPr kumimoji="1" lang="ko-Kore-KR" altLang="en-US" sz="105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C782E84-701A-3B5D-66A7-1E8361379757}"/>
              </a:ext>
            </a:extLst>
          </p:cNvPr>
          <p:cNvSpPr/>
          <p:nvPr/>
        </p:nvSpPr>
        <p:spPr>
          <a:xfrm>
            <a:off x="1048140" y="168335"/>
            <a:ext cx="1576873" cy="3701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지역</a:t>
            </a:r>
            <a:r>
              <a:rPr kumimoji="1" lang="en-US" altLang="ko-Kore-KR" sz="1200" dirty="0">
                <a:sym typeface="Wingdings" pitchFamily="2" charset="2"/>
              </a:rPr>
              <a:t></a:t>
            </a:r>
            <a:r>
              <a:rPr kumimoji="1" lang="ko-KR" altLang="en-US" sz="1200" dirty="0">
                <a:sym typeface="Wingdings" pitchFamily="2" charset="2"/>
              </a:rPr>
              <a:t> 서울로 제한</a:t>
            </a:r>
            <a:endParaRPr kumimoji="1" lang="ko-Kore-KR" altLang="en-US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B9B70C9-D68F-3D06-792A-938C6BA62881}"/>
              </a:ext>
            </a:extLst>
          </p:cNvPr>
          <p:cNvSpPr/>
          <p:nvPr/>
        </p:nvSpPr>
        <p:spPr>
          <a:xfrm>
            <a:off x="6323049" y="3695703"/>
            <a:ext cx="802432" cy="408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후기</a:t>
            </a:r>
            <a:endParaRPr kumimoji="1" lang="en-US" altLang="ko-KR" sz="1050" dirty="0"/>
          </a:p>
          <a:p>
            <a:pPr algn="ctr"/>
            <a:r>
              <a:rPr kumimoji="1" lang="en-US" altLang="ko-KR" sz="1050" dirty="0"/>
              <a:t>(</a:t>
            </a:r>
            <a:r>
              <a:rPr kumimoji="1" lang="ko-KR" altLang="en-US" sz="1050" dirty="0"/>
              <a:t>사람들의</a:t>
            </a:r>
            <a:r>
              <a:rPr kumimoji="1" lang="en-US" altLang="ko-KR" sz="1050" dirty="0"/>
              <a:t>)</a:t>
            </a:r>
            <a:endParaRPr kumimoji="1" lang="ko-Kore-KR" altLang="en-US" sz="1050" dirty="0"/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7C5C06CC-A5FC-C3C2-0422-F7F99D1A2D2B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4970104" y="1926772"/>
            <a:ext cx="1352946" cy="10290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F4971EC6-DBFC-7C78-9DD7-B3F751211A6B}"/>
              </a:ext>
            </a:extLst>
          </p:cNvPr>
          <p:cNvCxnSpPr>
            <a:cxnSpLocks/>
            <a:stCxn id="8" idx="3"/>
            <a:endCxn id="25" idx="1"/>
          </p:cNvCxnSpPr>
          <p:nvPr/>
        </p:nvCxnSpPr>
        <p:spPr>
          <a:xfrm>
            <a:off x="4970104" y="1926772"/>
            <a:ext cx="1352945" cy="14915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BBE39CFF-457F-D286-862C-7A80DB3A2D71}"/>
              </a:ext>
            </a:extLst>
          </p:cNvPr>
          <p:cNvCxnSpPr>
            <a:cxnSpLocks/>
            <a:stCxn id="8" idx="3"/>
            <a:endCxn id="28" idx="1"/>
          </p:cNvCxnSpPr>
          <p:nvPr/>
        </p:nvCxnSpPr>
        <p:spPr>
          <a:xfrm>
            <a:off x="4970104" y="1926772"/>
            <a:ext cx="1352945" cy="19730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9FFA5211-3813-AADF-88E4-4EFCBA4CDB1F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>
            <a:off x="4970104" y="2984242"/>
            <a:ext cx="1352945" cy="4340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C82C3DC2-812E-5AEA-D1B9-A570900B604D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4970104" y="2955863"/>
            <a:ext cx="1352946" cy="283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9A0E89A2-926B-7A84-39EE-BCDFD684581C}"/>
              </a:ext>
            </a:extLst>
          </p:cNvPr>
          <p:cNvCxnSpPr>
            <a:cxnSpLocks/>
            <a:stCxn id="7" idx="3"/>
            <a:endCxn id="28" idx="1"/>
          </p:cNvCxnSpPr>
          <p:nvPr/>
        </p:nvCxnSpPr>
        <p:spPr>
          <a:xfrm>
            <a:off x="4970104" y="2984242"/>
            <a:ext cx="1352945" cy="9155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B0F1D4F4-DAB6-F949-2391-DB4C78514E78}"/>
              </a:ext>
            </a:extLst>
          </p:cNvPr>
          <p:cNvCxnSpPr>
            <a:cxnSpLocks/>
            <a:stCxn id="9" idx="3"/>
            <a:endCxn id="28" idx="1"/>
          </p:cNvCxnSpPr>
          <p:nvPr/>
        </p:nvCxnSpPr>
        <p:spPr>
          <a:xfrm flipV="1">
            <a:off x="4970104" y="3899810"/>
            <a:ext cx="1352945" cy="1419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823999A1-AA6F-8C11-0862-DD6DFEFFEE96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 flipV="1">
            <a:off x="4970104" y="2955863"/>
            <a:ext cx="1352946" cy="10858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AA0B1DAF-46A3-9301-AF54-D279A1A9BC2A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 flipV="1">
            <a:off x="4970104" y="3418312"/>
            <a:ext cx="1352945" cy="6234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EE8EAA7-3401-6414-619C-19BBE74F5CB4}"/>
              </a:ext>
            </a:extLst>
          </p:cNvPr>
          <p:cNvSpPr/>
          <p:nvPr/>
        </p:nvSpPr>
        <p:spPr>
          <a:xfrm>
            <a:off x="6323049" y="2339745"/>
            <a:ext cx="802432" cy="370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예약</a:t>
            </a:r>
            <a:endParaRPr kumimoji="1" lang="en-US" altLang="ko-KR" sz="1050" dirty="0"/>
          </a:p>
          <a:p>
            <a:pPr algn="ctr"/>
            <a:r>
              <a:rPr kumimoji="1" lang="en-US" altLang="ko-KR" sz="1050" dirty="0"/>
              <a:t>(</a:t>
            </a:r>
            <a:r>
              <a:rPr kumimoji="1" lang="ko-KR" altLang="en-US" sz="1050" dirty="0" err="1"/>
              <a:t>상단바</a:t>
            </a:r>
            <a:r>
              <a:rPr kumimoji="1" lang="en-US" altLang="ko-KR" sz="1050" dirty="0"/>
              <a:t>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B24212D-26CB-54F2-974B-403AC0EFCD81}"/>
              </a:ext>
            </a:extLst>
          </p:cNvPr>
          <p:cNvSpPr/>
          <p:nvPr/>
        </p:nvSpPr>
        <p:spPr>
          <a:xfrm>
            <a:off x="6323049" y="1903828"/>
            <a:ext cx="802432" cy="370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커뮤니티</a:t>
            </a:r>
            <a:endParaRPr kumimoji="1" lang="en-US" altLang="ko-KR" sz="1050" dirty="0"/>
          </a:p>
          <a:p>
            <a:pPr algn="ctr"/>
            <a:r>
              <a:rPr kumimoji="1" lang="en-US" altLang="ko-KR" sz="1050" dirty="0"/>
              <a:t>(</a:t>
            </a:r>
            <a:r>
              <a:rPr kumimoji="1" lang="ko-KR" altLang="en-US" sz="1050" dirty="0" err="1"/>
              <a:t>상단바</a:t>
            </a:r>
            <a:r>
              <a:rPr kumimoji="1" lang="en-US" altLang="ko-KR" sz="1050" dirty="0"/>
              <a:t>)</a:t>
            </a:r>
            <a:endParaRPr kumimoji="1" lang="ko-Kore-KR" altLang="en-US" sz="105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53B5E8E-FD64-05BE-69E3-ED0A63FFBD6D}"/>
              </a:ext>
            </a:extLst>
          </p:cNvPr>
          <p:cNvSpPr/>
          <p:nvPr/>
        </p:nvSpPr>
        <p:spPr>
          <a:xfrm>
            <a:off x="70730" y="3581030"/>
            <a:ext cx="1104121" cy="3701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마이페이지</a:t>
            </a:r>
            <a:endParaRPr kumimoji="1" lang="en-US" altLang="ko-KR" sz="1050" dirty="0"/>
          </a:p>
          <a:p>
            <a:pPr algn="ctr"/>
            <a:r>
              <a:rPr kumimoji="1" lang="en-US" altLang="ko-KR" sz="1050" dirty="0"/>
              <a:t>(</a:t>
            </a:r>
            <a:r>
              <a:rPr kumimoji="1" lang="ko-KR" altLang="en-US" sz="1050" dirty="0"/>
              <a:t>본인</a:t>
            </a:r>
            <a:r>
              <a:rPr kumimoji="1" lang="en-US" altLang="ko-KR" sz="1050" dirty="0"/>
              <a:t>O)</a:t>
            </a:r>
            <a:endParaRPr kumimoji="1" lang="ko-Kore-KR" altLang="en-US" sz="105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2050BE1-B7AF-5487-03A0-784058DC6118}"/>
              </a:ext>
            </a:extLst>
          </p:cNvPr>
          <p:cNvSpPr/>
          <p:nvPr/>
        </p:nvSpPr>
        <p:spPr>
          <a:xfrm>
            <a:off x="7728866" y="4111051"/>
            <a:ext cx="802432" cy="555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장소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게시글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목록</a:t>
            </a:r>
            <a:endParaRPr kumimoji="1" lang="ko-Kore-KR" altLang="en-US" sz="1050" dirty="0"/>
          </a:p>
        </p:txBody>
      </p:sp>
      <p:cxnSp>
        <p:nvCxnSpPr>
          <p:cNvPr id="90" name="직선 연결선[R] 89">
            <a:extLst>
              <a:ext uri="{FF2B5EF4-FFF2-40B4-BE49-F238E27FC236}">
                <a16:creationId xmlns:a16="http://schemas.microsoft.com/office/drawing/2014/main" id="{967B393C-7961-E4BB-14BD-0431BFA34588}"/>
              </a:ext>
            </a:extLst>
          </p:cNvPr>
          <p:cNvCxnSpPr>
            <a:cxnSpLocks/>
            <a:stCxn id="8" idx="3"/>
            <a:endCxn id="78" idx="1"/>
          </p:cNvCxnSpPr>
          <p:nvPr/>
        </p:nvCxnSpPr>
        <p:spPr>
          <a:xfrm>
            <a:off x="4970104" y="1926772"/>
            <a:ext cx="1352945" cy="16211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[R] 92">
            <a:extLst>
              <a:ext uri="{FF2B5EF4-FFF2-40B4-BE49-F238E27FC236}">
                <a16:creationId xmlns:a16="http://schemas.microsoft.com/office/drawing/2014/main" id="{53A0CB3B-F8F8-1449-4282-791AB1C347BA}"/>
              </a:ext>
            </a:extLst>
          </p:cNvPr>
          <p:cNvCxnSpPr>
            <a:cxnSpLocks/>
            <a:stCxn id="8" idx="3"/>
            <a:endCxn id="77" idx="1"/>
          </p:cNvCxnSpPr>
          <p:nvPr/>
        </p:nvCxnSpPr>
        <p:spPr>
          <a:xfrm>
            <a:off x="4970104" y="1926772"/>
            <a:ext cx="1352945" cy="5980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CADF5542-66D9-97E5-B629-F26F11B01EF1}"/>
              </a:ext>
            </a:extLst>
          </p:cNvPr>
          <p:cNvCxnSpPr>
            <a:cxnSpLocks/>
            <a:stCxn id="7" idx="3"/>
            <a:endCxn id="78" idx="1"/>
          </p:cNvCxnSpPr>
          <p:nvPr/>
        </p:nvCxnSpPr>
        <p:spPr>
          <a:xfrm flipV="1">
            <a:off x="4970104" y="2088887"/>
            <a:ext cx="1352945" cy="8953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EAA559A2-FCBA-6CF9-BE72-89FE3396C75C}"/>
              </a:ext>
            </a:extLst>
          </p:cNvPr>
          <p:cNvCxnSpPr>
            <a:cxnSpLocks/>
            <a:stCxn id="7" idx="3"/>
            <a:endCxn id="77" idx="1"/>
          </p:cNvCxnSpPr>
          <p:nvPr/>
        </p:nvCxnSpPr>
        <p:spPr>
          <a:xfrm flipV="1">
            <a:off x="4970104" y="2524804"/>
            <a:ext cx="1352945" cy="4594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[R] 101">
            <a:extLst>
              <a:ext uri="{FF2B5EF4-FFF2-40B4-BE49-F238E27FC236}">
                <a16:creationId xmlns:a16="http://schemas.microsoft.com/office/drawing/2014/main" id="{37043D60-F9B7-CE28-5C87-5B3F10312040}"/>
              </a:ext>
            </a:extLst>
          </p:cNvPr>
          <p:cNvCxnSpPr>
            <a:cxnSpLocks/>
            <a:stCxn id="9" idx="3"/>
            <a:endCxn id="78" idx="1"/>
          </p:cNvCxnSpPr>
          <p:nvPr/>
        </p:nvCxnSpPr>
        <p:spPr>
          <a:xfrm flipV="1">
            <a:off x="4970104" y="2088887"/>
            <a:ext cx="1352945" cy="19528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[R] 104">
            <a:extLst>
              <a:ext uri="{FF2B5EF4-FFF2-40B4-BE49-F238E27FC236}">
                <a16:creationId xmlns:a16="http://schemas.microsoft.com/office/drawing/2014/main" id="{15EC46A1-6CEC-C8A4-EB42-34AC0ECFEBB9}"/>
              </a:ext>
            </a:extLst>
          </p:cNvPr>
          <p:cNvCxnSpPr>
            <a:cxnSpLocks/>
            <a:stCxn id="9" idx="3"/>
            <a:endCxn id="77" idx="1"/>
          </p:cNvCxnSpPr>
          <p:nvPr/>
        </p:nvCxnSpPr>
        <p:spPr>
          <a:xfrm flipV="1">
            <a:off x="4970104" y="2524804"/>
            <a:ext cx="1352945" cy="15169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D45689A-ACA5-F52D-1EA8-CBB20A0A1351}"/>
              </a:ext>
            </a:extLst>
          </p:cNvPr>
          <p:cNvSpPr/>
          <p:nvPr/>
        </p:nvSpPr>
        <p:spPr>
          <a:xfrm>
            <a:off x="115078" y="168335"/>
            <a:ext cx="802432" cy="699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page</a:t>
            </a:r>
            <a:endParaRPr kumimoji="1" lang="ko-Kore-KR" altLang="en-US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CE4D655-28C8-CCFF-732B-FA10D2537268}"/>
              </a:ext>
            </a:extLst>
          </p:cNvPr>
          <p:cNvSpPr/>
          <p:nvPr/>
        </p:nvSpPr>
        <p:spPr>
          <a:xfrm>
            <a:off x="7728866" y="5329291"/>
            <a:ext cx="802432" cy="555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후기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게시글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목록</a:t>
            </a:r>
            <a:endParaRPr kumimoji="1" lang="ko-Kore-KR" altLang="en-US" sz="105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52B9201-6B7E-27A9-4A21-BF9DAC2EC7CD}"/>
              </a:ext>
            </a:extLst>
          </p:cNvPr>
          <p:cNvSpPr/>
          <p:nvPr/>
        </p:nvSpPr>
        <p:spPr>
          <a:xfrm>
            <a:off x="7810504" y="195601"/>
            <a:ext cx="802432" cy="555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잡담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게시글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목록</a:t>
            </a:r>
            <a:endParaRPr kumimoji="1" lang="ko-Kore-KR" altLang="en-US" sz="105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82C040FE-5F9F-8F6D-89CE-85CCFD9DC6B8}"/>
              </a:ext>
            </a:extLst>
          </p:cNvPr>
          <p:cNvSpPr/>
          <p:nvPr/>
        </p:nvSpPr>
        <p:spPr>
          <a:xfrm>
            <a:off x="8048445" y="1976135"/>
            <a:ext cx="1114988" cy="254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장소</a:t>
            </a:r>
            <a:r>
              <a:rPr kumimoji="1" lang="en-US" altLang="ko-KR" sz="1050" dirty="0"/>
              <a:t>(</a:t>
            </a:r>
            <a:r>
              <a:rPr kumimoji="1" lang="ko-KR" altLang="en-US" sz="1050" dirty="0"/>
              <a:t>레스토랑</a:t>
            </a:r>
            <a:r>
              <a:rPr kumimoji="1" lang="en-US" altLang="ko-KR" sz="1050" dirty="0"/>
              <a:t>)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3CD91A6C-90EB-10E2-4203-A99182652EF5}"/>
              </a:ext>
            </a:extLst>
          </p:cNvPr>
          <p:cNvCxnSpPr>
            <a:cxnSpLocks/>
            <a:stCxn id="78" idx="3"/>
            <a:endCxn id="110" idx="1"/>
          </p:cNvCxnSpPr>
          <p:nvPr/>
        </p:nvCxnSpPr>
        <p:spPr>
          <a:xfrm flipV="1">
            <a:off x="7125481" y="473138"/>
            <a:ext cx="685023" cy="16157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FDEDE21-A944-A7B6-FFBA-A01D2505AB89}"/>
              </a:ext>
            </a:extLst>
          </p:cNvPr>
          <p:cNvCxnSpPr>
            <a:cxnSpLocks/>
            <a:stCxn id="77" idx="3"/>
            <a:endCxn id="111" idx="1"/>
          </p:cNvCxnSpPr>
          <p:nvPr/>
        </p:nvCxnSpPr>
        <p:spPr>
          <a:xfrm flipV="1">
            <a:off x="7125481" y="2103452"/>
            <a:ext cx="922964" cy="421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9DAA3CA-DC61-DA3E-1C48-C7E701078967}"/>
              </a:ext>
            </a:extLst>
          </p:cNvPr>
          <p:cNvCxnSpPr>
            <a:cxnSpLocks/>
            <a:stCxn id="26" idx="3"/>
            <a:endCxn id="80" idx="1"/>
          </p:cNvCxnSpPr>
          <p:nvPr/>
        </p:nvCxnSpPr>
        <p:spPr>
          <a:xfrm>
            <a:off x="7125482" y="2955863"/>
            <a:ext cx="603384" cy="1432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21C8CE3F-C460-4431-45D4-37E57F4CEF50}"/>
              </a:ext>
            </a:extLst>
          </p:cNvPr>
          <p:cNvCxnSpPr>
            <a:cxnSpLocks/>
            <a:stCxn id="25" idx="3"/>
            <a:endCxn id="80" idx="1"/>
          </p:cNvCxnSpPr>
          <p:nvPr/>
        </p:nvCxnSpPr>
        <p:spPr>
          <a:xfrm>
            <a:off x="7125481" y="3418312"/>
            <a:ext cx="603385" cy="970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7735E228-B5C1-5DF0-569B-F7DD28DC5AA1}"/>
              </a:ext>
            </a:extLst>
          </p:cNvPr>
          <p:cNvCxnSpPr>
            <a:cxnSpLocks/>
            <a:stCxn id="28" idx="3"/>
            <a:endCxn id="109" idx="1"/>
          </p:cNvCxnSpPr>
          <p:nvPr/>
        </p:nvCxnSpPr>
        <p:spPr>
          <a:xfrm>
            <a:off x="7125481" y="3899810"/>
            <a:ext cx="603385" cy="1707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4F9633CC-B597-CB7A-0BAC-D46CF4FFCB53}"/>
              </a:ext>
            </a:extLst>
          </p:cNvPr>
          <p:cNvSpPr/>
          <p:nvPr/>
        </p:nvSpPr>
        <p:spPr>
          <a:xfrm>
            <a:off x="7810503" y="816683"/>
            <a:ext cx="802432" cy="555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잡담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게시글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작성</a:t>
            </a:r>
            <a:endParaRPr kumimoji="1" lang="ko-Kore-KR" altLang="en-US" sz="1050" dirty="0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79E6A3F1-AC46-3924-0F88-68234F68BFDB}"/>
              </a:ext>
            </a:extLst>
          </p:cNvPr>
          <p:cNvCxnSpPr>
            <a:cxnSpLocks/>
            <a:stCxn id="78" idx="3"/>
            <a:endCxn id="132" idx="1"/>
          </p:cNvCxnSpPr>
          <p:nvPr/>
        </p:nvCxnSpPr>
        <p:spPr>
          <a:xfrm flipV="1">
            <a:off x="7125481" y="1094220"/>
            <a:ext cx="685022" cy="9946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3489947-A6F8-59A9-C9F7-7437A65A44D9}"/>
              </a:ext>
            </a:extLst>
          </p:cNvPr>
          <p:cNvSpPr/>
          <p:nvPr/>
        </p:nvSpPr>
        <p:spPr>
          <a:xfrm>
            <a:off x="8674753" y="3553988"/>
            <a:ext cx="802432" cy="555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장소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게시글</a:t>
            </a:r>
            <a:endParaRPr kumimoji="1" lang="en-US" altLang="ko-KR" sz="1050" dirty="0"/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F959AAAB-973D-5776-5843-678907736130}"/>
              </a:ext>
            </a:extLst>
          </p:cNvPr>
          <p:cNvCxnSpPr>
            <a:cxnSpLocks/>
            <a:stCxn id="26" idx="3"/>
            <a:endCxn id="138" idx="1"/>
          </p:cNvCxnSpPr>
          <p:nvPr/>
        </p:nvCxnSpPr>
        <p:spPr>
          <a:xfrm>
            <a:off x="7125482" y="2955863"/>
            <a:ext cx="1549271" cy="875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B19290C3-CBF7-CE68-FA78-F8378DD8923C}"/>
              </a:ext>
            </a:extLst>
          </p:cNvPr>
          <p:cNvCxnSpPr>
            <a:cxnSpLocks/>
            <a:stCxn id="25" idx="3"/>
            <a:endCxn id="138" idx="1"/>
          </p:cNvCxnSpPr>
          <p:nvPr/>
        </p:nvCxnSpPr>
        <p:spPr>
          <a:xfrm>
            <a:off x="7125481" y="3418312"/>
            <a:ext cx="1549272" cy="413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AE178ED1-1013-8934-7AC1-9878693A9C4A}"/>
              </a:ext>
            </a:extLst>
          </p:cNvPr>
          <p:cNvSpPr/>
          <p:nvPr/>
        </p:nvSpPr>
        <p:spPr>
          <a:xfrm>
            <a:off x="6312166" y="1645486"/>
            <a:ext cx="813314" cy="1925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관련 링크</a:t>
            </a:r>
            <a:endParaRPr kumimoji="1" lang="ko-Kore-KR" altLang="en-US" sz="1000" dirty="0"/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4C9ED850-A65D-E859-55CF-E901E35E142D}"/>
              </a:ext>
            </a:extLst>
          </p:cNvPr>
          <p:cNvCxnSpPr>
            <a:cxnSpLocks/>
            <a:stCxn id="80" idx="3"/>
            <a:endCxn id="138" idx="1"/>
          </p:cNvCxnSpPr>
          <p:nvPr/>
        </p:nvCxnSpPr>
        <p:spPr>
          <a:xfrm flipV="1">
            <a:off x="8531298" y="3831525"/>
            <a:ext cx="143455" cy="557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038B2D49-0695-8181-8212-0F44B59B9F35}"/>
              </a:ext>
            </a:extLst>
          </p:cNvPr>
          <p:cNvSpPr/>
          <p:nvPr/>
        </p:nvSpPr>
        <p:spPr>
          <a:xfrm>
            <a:off x="7728866" y="4721532"/>
            <a:ext cx="802432" cy="555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후기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게시글</a:t>
            </a:r>
            <a:endParaRPr kumimoji="1" lang="en-US" altLang="ko-KR" sz="105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B16B3E6-86C9-72D4-86C9-0528D648C1CA}"/>
              </a:ext>
            </a:extLst>
          </p:cNvPr>
          <p:cNvSpPr/>
          <p:nvPr/>
        </p:nvSpPr>
        <p:spPr>
          <a:xfrm>
            <a:off x="8680594" y="5329291"/>
            <a:ext cx="802432" cy="555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후기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게시글</a:t>
            </a:r>
            <a:endParaRPr kumimoji="1" lang="en-US" altLang="ko-KR" sz="1050" dirty="0"/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0BEFD4FF-5564-4B94-2400-3A61A038729D}"/>
              </a:ext>
            </a:extLst>
          </p:cNvPr>
          <p:cNvCxnSpPr>
            <a:cxnSpLocks/>
            <a:stCxn id="109" idx="3"/>
            <a:endCxn id="162" idx="1"/>
          </p:cNvCxnSpPr>
          <p:nvPr/>
        </p:nvCxnSpPr>
        <p:spPr>
          <a:xfrm>
            <a:off x="8531298" y="5606828"/>
            <a:ext cx="1492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94353B15-816C-5367-4BDA-D24389C822B7}"/>
              </a:ext>
            </a:extLst>
          </p:cNvPr>
          <p:cNvCxnSpPr>
            <a:cxnSpLocks/>
            <a:stCxn id="28" idx="3"/>
            <a:endCxn id="160" idx="1"/>
          </p:cNvCxnSpPr>
          <p:nvPr/>
        </p:nvCxnSpPr>
        <p:spPr>
          <a:xfrm>
            <a:off x="7125481" y="3899810"/>
            <a:ext cx="603385" cy="10992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A4A71ECD-96F0-0318-3700-84B4C067F69A}"/>
              </a:ext>
            </a:extLst>
          </p:cNvPr>
          <p:cNvSpPr/>
          <p:nvPr/>
        </p:nvSpPr>
        <p:spPr>
          <a:xfrm>
            <a:off x="1605244" y="3476529"/>
            <a:ext cx="1104121" cy="5932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개인정보</a:t>
            </a:r>
            <a:r>
              <a:rPr kumimoji="1" lang="en-US" altLang="ko-KR" sz="1050" dirty="0"/>
              <a:t>,</a:t>
            </a:r>
            <a:r>
              <a:rPr kumimoji="1" lang="ko-KR" altLang="en-US" sz="1050" dirty="0"/>
              <a:t> 관심사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수정</a:t>
            </a:r>
            <a:endParaRPr kumimoji="1" lang="ko-Kore-KR" altLang="en-US" sz="105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8506974D-D070-D8B4-D9E0-28449093F6AE}"/>
              </a:ext>
            </a:extLst>
          </p:cNvPr>
          <p:cNvSpPr/>
          <p:nvPr/>
        </p:nvSpPr>
        <p:spPr>
          <a:xfrm>
            <a:off x="8762231" y="-63905"/>
            <a:ext cx="802432" cy="555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잡담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게시글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작성</a:t>
            </a:r>
            <a:endParaRPr kumimoji="1" lang="ko-Kore-KR" altLang="en-US" sz="1050" dirty="0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D570DC0D-D160-A235-D798-07415A017B30}"/>
              </a:ext>
            </a:extLst>
          </p:cNvPr>
          <p:cNvSpPr/>
          <p:nvPr/>
        </p:nvSpPr>
        <p:spPr>
          <a:xfrm>
            <a:off x="8680594" y="5963189"/>
            <a:ext cx="802432" cy="555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후기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게시글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작성</a:t>
            </a:r>
            <a:endParaRPr kumimoji="1" lang="ko-Kore-KR" altLang="en-US" sz="1050" dirty="0"/>
          </a:p>
        </p:txBody>
      </p: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FA25048A-74BC-13C3-D95A-1F87DB2B9684}"/>
              </a:ext>
            </a:extLst>
          </p:cNvPr>
          <p:cNvCxnSpPr>
            <a:cxnSpLocks/>
            <a:stCxn id="110" idx="3"/>
            <a:endCxn id="188" idx="1"/>
          </p:cNvCxnSpPr>
          <p:nvPr/>
        </p:nvCxnSpPr>
        <p:spPr>
          <a:xfrm flipV="1">
            <a:off x="8612936" y="213632"/>
            <a:ext cx="149295" cy="259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9DB3F461-3F20-DF65-2ECD-9C2EFA2849D3}"/>
              </a:ext>
            </a:extLst>
          </p:cNvPr>
          <p:cNvCxnSpPr>
            <a:cxnSpLocks/>
            <a:stCxn id="109" idx="3"/>
            <a:endCxn id="189" idx="1"/>
          </p:cNvCxnSpPr>
          <p:nvPr/>
        </p:nvCxnSpPr>
        <p:spPr>
          <a:xfrm>
            <a:off x="8531298" y="5606828"/>
            <a:ext cx="149296" cy="633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FD385AF4-2155-F947-5004-545C4AD29FDE}"/>
              </a:ext>
            </a:extLst>
          </p:cNvPr>
          <p:cNvSpPr/>
          <p:nvPr/>
        </p:nvSpPr>
        <p:spPr>
          <a:xfrm>
            <a:off x="1599025" y="4132265"/>
            <a:ext cx="1104121" cy="3701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내가 스크랩한 글 목록</a:t>
            </a:r>
            <a:endParaRPr kumimoji="1" lang="ko-Kore-KR" altLang="en-US" sz="1050" dirty="0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4DB209AD-85B0-D197-F436-F071A153702C}"/>
              </a:ext>
            </a:extLst>
          </p:cNvPr>
          <p:cNvSpPr/>
          <p:nvPr/>
        </p:nvSpPr>
        <p:spPr>
          <a:xfrm>
            <a:off x="1605244" y="4541600"/>
            <a:ext cx="1104121" cy="3701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내가 스크랩 한 사람들 목록</a:t>
            </a:r>
            <a:endParaRPr kumimoji="1" lang="ko-Kore-KR" altLang="en-US" sz="1050" dirty="0"/>
          </a:p>
        </p:txBody>
      </p: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C442700A-8440-850D-12F2-54FE148DAA0A}"/>
              </a:ext>
            </a:extLst>
          </p:cNvPr>
          <p:cNvCxnSpPr>
            <a:cxnSpLocks/>
            <a:stCxn id="79" idx="3"/>
            <a:endCxn id="187" idx="1"/>
          </p:cNvCxnSpPr>
          <p:nvPr/>
        </p:nvCxnSpPr>
        <p:spPr>
          <a:xfrm>
            <a:off x="1174851" y="3766089"/>
            <a:ext cx="430393" cy="704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F0196465-6AFF-7A72-00F0-1FFA50EC8E4C}"/>
              </a:ext>
            </a:extLst>
          </p:cNvPr>
          <p:cNvCxnSpPr>
            <a:cxnSpLocks/>
            <a:stCxn id="79" idx="3"/>
            <a:endCxn id="198" idx="1"/>
          </p:cNvCxnSpPr>
          <p:nvPr/>
        </p:nvCxnSpPr>
        <p:spPr>
          <a:xfrm>
            <a:off x="1174851" y="3766089"/>
            <a:ext cx="424174" cy="55123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C607635B-DF3F-046E-6DB3-515A14548D9A}"/>
              </a:ext>
            </a:extLst>
          </p:cNvPr>
          <p:cNvCxnSpPr>
            <a:cxnSpLocks/>
            <a:stCxn id="79" idx="3"/>
            <a:endCxn id="199" idx="1"/>
          </p:cNvCxnSpPr>
          <p:nvPr/>
        </p:nvCxnSpPr>
        <p:spPr>
          <a:xfrm>
            <a:off x="1174851" y="3766089"/>
            <a:ext cx="430393" cy="96057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23DC51AC-87CE-DD23-C5D7-BA43DBA48575}"/>
              </a:ext>
            </a:extLst>
          </p:cNvPr>
          <p:cNvSpPr/>
          <p:nvPr/>
        </p:nvSpPr>
        <p:spPr>
          <a:xfrm>
            <a:off x="85496" y="6332152"/>
            <a:ext cx="1104121" cy="3701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마이페이지</a:t>
            </a:r>
            <a:endParaRPr kumimoji="1" lang="en-US" altLang="ko-KR" sz="1050" dirty="0"/>
          </a:p>
          <a:p>
            <a:pPr algn="ctr"/>
            <a:r>
              <a:rPr kumimoji="1" lang="en-US" altLang="ko-KR" sz="1050" dirty="0"/>
              <a:t>(</a:t>
            </a:r>
            <a:r>
              <a:rPr kumimoji="1" lang="ko-KR" altLang="en-US" sz="1050" dirty="0"/>
              <a:t>본인</a:t>
            </a:r>
            <a:r>
              <a:rPr kumimoji="1" lang="en-US" altLang="ko-KR" sz="1050" dirty="0"/>
              <a:t>X)</a:t>
            </a:r>
            <a:endParaRPr kumimoji="1" lang="ko-Kore-KR" altLang="en-US" sz="1050" dirty="0"/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7083DD64-D842-C64A-612E-13BDF05778CB}"/>
              </a:ext>
            </a:extLst>
          </p:cNvPr>
          <p:cNvSpPr/>
          <p:nvPr/>
        </p:nvSpPr>
        <p:spPr>
          <a:xfrm>
            <a:off x="3600063" y="5633378"/>
            <a:ext cx="1104121" cy="3701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이 사람이 쓴 글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목록</a:t>
            </a:r>
            <a:endParaRPr kumimoji="1" lang="ko-Kore-KR" altLang="en-US" sz="1050" dirty="0"/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2DB7D8D4-C860-04B7-7AB5-944CD1C6E50A}"/>
              </a:ext>
            </a:extLst>
          </p:cNvPr>
          <p:cNvCxnSpPr>
            <a:cxnSpLocks/>
            <a:stCxn id="209" idx="3"/>
            <a:endCxn id="210" idx="1"/>
          </p:cNvCxnSpPr>
          <p:nvPr/>
        </p:nvCxnSpPr>
        <p:spPr>
          <a:xfrm flipV="1">
            <a:off x="1189617" y="5818437"/>
            <a:ext cx="2410446" cy="69877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0B195184-84C9-7AD0-08C5-32D1DFFAE7AD}"/>
              </a:ext>
            </a:extLst>
          </p:cNvPr>
          <p:cNvCxnSpPr>
            <a:stCxn id="199" idx="2"/>
            <a:endCxn id="209" idx="0"/>
          </p:cNvCxnSpPr>
          <p:nvPr/>
        </p:nvCxnSpPr>
        <p:spPr>
          <a:xfrm flipH="1">
            <a:off x="637557" y="4911717"/>
            <a:ext cx="1519748" cy="14204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F2A63639-8785-3952-3925-A27B8D696606}"/>
              </a:ext>
            </a:extLst>
          </p:cNvPr>
          <p:cNvCxnSpPr>
            <a:cxnSpLocks/>
            <a:stCxn id="198" idx="3"/>
            <a:endCxn id="160" idx="1"/>
          </p:cNvCxnSpPr>
          <p:nvPr/>
        </p:nvCxnSpPr>
        <p:spPr>
          <a:xfrm>
            <a:off x="2703146" y="4317324"/>
            <a:ext cx="5025720" cy="681745"/>
          </a:xfrm>
          <a:prstGeom prst="straightConnector1">
            <a:avLst/>
          </a:prstGeom>
          <a:ln>
            <a:solidFill>
              <a:schemeClr val="accent5">
                <a:alpha val="57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D7F52E35-F570-9FC7-7CD3-338FFD7274CF}"/>
              </a:ext>
            </a:extLst>
          </p:cNvPr>
          <p:cNvCxnSpPr>
            <a:cxnSpLocks/>
            <a:stCxn id="231" idx="2"/>
            <a:endCxn id="209" idx="0"/>
          </p:cNvCxnSpPr>
          <p:nvPr/>
        </p:nvCxnSpPr>
        <p:spPr>
          <a:xfrm flipH="1">
            <a:off x="637557" y="1125067"/>
            <a:ext cx="8525876" cy="5207085"/>
          </a:xfrm>
          <a:prstGeom prst="straightConnector1">
            <a:avLst/>
          </a:prstGeom>
          <a:ln>
            <a:solidFill>
              <a:schemeClr val="accent1">
                <a:alpha val="57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030A1031-EBAE-9065-6376-C3FF1C7F2829}"/>
              </a:ext>
            </a:extLst>
          </p:cNvPr>
          <p:cNvSpPr/>
          <p:nvPr/>
        </p:nvSpPr>
        <p:spPr>
          <a:xfrm>
            <a:off x="8762217" y="569993"/>
            <a:ext cx="802432" cy="555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잡담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게시글</a:t>
            </a:r>
            <a:endParaRPr kumimoji="1" lang="en-US" altLang="ko-KR" sz="1050" dirty="0"/>
          </a:p>
        </p:txBody>
      </p:sp>
      <p:cxnSp>
        <p:nvCxnSpPr>
          <p:cNvPr id="232" name="직선 화살표 연결선 231">
            <a:extLst>
              <a:ext uri="{FF2B5EF4-FFF2-40B4-BE49-F238E27FC236}">
                <a16:creationId xmlns:a16="http://schemas.microsoft.com/office/drawing/2014/main" id="{FA3F9197-C529-22B5-4F64-BB3705A316B0}"/>
              </a:ext>
            </a:extLst>
          </p:cNvPr>
          <p:cNvCxnSpPr>
            <a:cxnSpLocks/>
            <a:stCxn id="110" idx="3"/>
            <a:endCxn id="231" idx="1"/>
          </p:cNvCxnSpPr>
          <p:nvPr/>
        </p:nvCxnSpPr>
        <p:spPr>
          <a:xfrm>
            <a:off x="8612936" y="473138"/>
            <a:ext cx="149281" cy="3743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>
            <a:extLst>
              <a:ext uri="{FF2B5EF4-FFF2-40B4-BE49-F238E27FC236}">
                <a16:creationId xmlns:a16="http://schemas.microsoft.com/office/drawing/2014/main" id="{D7FA5995-7511-F3DB-DD9C-4D549E8D7617}"/>
              </a:ext>
            </a:extLst>
          </p:cNvPr>
          <p:cNvCxnSpPr>
            <a:cxnSpLocks/>
            <a:stCxn id="138" idx="1"/>
            <a:endCxn id="209" idx="0"/>
          </p:cNvCxnSpPr>
          <p:nvPr/>
        </p:nvCxnSpPr>
        <p:spPr>
          <a:xfrm flipH="1">
            <a:off x="637557" y="3831525"/>
            <a:ext cx="8037196" cy="2500627"/>
          </a:xfrm>
          <a:prstGeom prst="straightConnector1">
            <a:avLst/>
          </a:prstGeom>
          <a:ln>
            <a:solidFill>
              <a:schemeClr val="accent5">
                <a:alpha val="57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8A883EF8-09BD-9C5B-E0B5-54C2DC2AC7F2}"/>
              </a:ext>
            </a:extLst>
          </p:cNvPr>
          <p:cNvCxnSpPr>
            <a:cxnSpLocks/>
            <a:stCxn id="162" idx="2"/>
            <a:endCxn id="209" idx="0"/>
          </p:cNvCxnSpPr>
          <p:nvPr/>
        </p:nvCxnSpPr>
        <p:spPr>
          <a:xfrm flipH="1">
            <a:off x="637557" y="5884365"/>
            <a:ext cx="8444253" cy="447787"/>
          </a:xfrm>
          <a:prstGeom prst="straightConnector1">
            <a:avLst/>
          </a:prstGeom>
          <a:ln>
            <a:solidFill>
              <a:schemeClr val="accent1">
                <a:alpha val="57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B54C8806-E4C7-1367-90F6-D3CC90649650}"/>
              </a:ext>
            </a:extLst>
          </p:cNvPr>
          <p:cNvCxnSpPr>
            <a:cxnSpLocks/>
            <a:stCxn id="210" idx="3"/>
            <a:endCxn id="162" idx="2"/>
          </p:cNvCxnSpPr>
          <p:nvPr/>
        </p:nvCxnSpPr>
        <p:spPr>
          <a:xfrm>
            <a:off x="4704184" y="5818437"/>
            <a:ext cx="4377626" cy="65928"/>
          </a:xfrm>
          <a:prstGeom prst="straightConnector1">
            <a:avLst/>
          </a:prstGeom>
          <a:ln>
            <a:solidFill>
              <a:schemeClr val="accent5">
                <a:alpha val="57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69618757-CCD2-16B3-8E51-742BA253C034}"/>
              </a:ext>
            </a:extLst>
          </p:cNvPr>
          <p:cNvSpPr/>
          <p:nvPr/>
        </p:nvSpPr>
        <p:spPr>
          <a:xfrm>
            <a:off x="3072887" y="286477"/>
            <a:ext cx="1054353" cy="445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관심사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페이지 따로</a:t>
            </a:r>
            <a:r>
              <a:rPr kumimoji="1" lang="en-US" altLang="ko-KR" sz="1050" dirty="0"/>
              <a:t>?</a:t>
            </a:r>
            <a:endParaRPr kumimoji="1" lang="ko-Kore-KR" altLang="en-US" sz="1050" dirty="0"/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DA917C57-D6F1-CD6E-9242-E09F39500773}"/>
              </a:ext>
            </a:extLst>
          </p:cNvPr>
          <p:cNvSpPr/>
          <p:nvPr/>
        </p:nvSpPr>
        <p:spPr>
          <a:xfrm>
            <a:off x="1048140" y="2350639"/>
            <a:ext cx="1054353" cy="445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비회원용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튜토리얼 따로</a:t>
            </a:r>
            <a:r>
              <a:rPr kumimoji="1" lang="en-US" altLang="ko-KR" sz="1050" dirty="0"/>
              <a:t>?</a:t>
            </a:r>
            <a:endParaRPr kumimoji="1" lang="ko-Kore-KR" altLang="en-US" sz="1050" dirty="0"/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4856BDD1-3E89-795A-6F5E-59CA90504B59}"/>
              </a:ext>
            </a:extLst>
          </p:cNvPr>
          <p:cNvSpPr/>
          <p:nvPr/>
        </p:nvSpPr>
        <p:spPr>
          <a:xfrm>
            <a:off x="9616757" y="2368024"/>
            <a:ext cx="939277" cy="42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구매페이지</a:t>
            </a:r>
            <a:endParaRPr kumimoji="1" lang="ko-Kore-KR" altLang="en-US" sz="1050" dirty="0"/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8CC33A33-1956-1F81-2FB5-119E0685A226}"/>
              </a:ext>
            </a:extLst>
          </p:cNvPr>
          <p:cNvSpPr/>
          <p:nvPr/>
        </p:nvSpPr>
        <p:spPr>
          <a:xfrm>
            <a:off x="8048445" y="2324701"/>
            <a:ext cx="1114988" cy="254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렌트</a:t>
            </a:r>
            <a:endParaRPr kumimoji="1" lang="en-US" altLang="ko-KR" sz="1050" dirty="0"/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2ECA40FD-9B22-C951-03D5-E97A1BFA06C6}"/>
              </a:ext>
            </a:extLst>
          </p:cNvPr>
          <p:cNvSpPr/>
          <p:nvPr/>
        </p:nvSpPr>
        <p:spPr>
          <a:xfrm>
            <a:off x="8048445" y="2691809"/>
            <a:ext cx="1114988" cy="254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티켓예매</a:t>
            </a:r>
            <a:endParaRPr kumimoji="1" lang="en-US" altLang="ko-KR" sz="1050" dirty="0"/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286F3C9F-0814-B4B0-E810-2F668A36C642}"/>
              </a:ext>
            </a:extLst>
          </p:cNvPr>
          <p:cNvSpPr/>
          <p:nvPr/>
        </p:nvSpPr>
        <p:spPr>
          <a:xfrm>
            <a:off x="8048445" y="3030402"/>
            <a:ext cx="1114988" cy="254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피크닉 도구</a:t>
            </a:r>
            <a:endParaRPr kumimoji="1" lang="en-US" altLang="ko-KR" sz="1050" dirty="0"/>
          </a:p>
        </p:txBody>
      </p:sp>
      <p:cxnSp>
        <p:nvCxnSpPr>
          <p:cNvPr id="281" name="직선 화살표 연결선 280">
            <a:extLst>
              <a:ext uri="{FF2B5EF4-FFF2-40B4-BE49-F238E27FC236}">
                <a16:creationId xmlns:a16="http://schemas.microsoft.com/office/drawing/2014/main" id="{9DCFBE3D-3DAA-3AD9-E2EB-280216FF547B}"/>
              </a:ext>
            </a:extLst>
          </p:cNvPr>
          <p:cNvCxnSpPr>
            <a:cxnSpLocks/>
            <a:stCxn id="77" idx="3"/>
            <a:endCxn id="272" idx="1"/>
          </p:cNvCxnSpPr>
          <p:nvPr/>
        </p:nvCxnSpPr>
        <p:spPr>
          <a:xfrm flipV="1">
            <a:off x="7125481" y="2452018"/>
            <a:ext cx="922964" cy="727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4" name="직선 화살표 연결선 283">
            <a:extLst>
              <a:ext uri="{FF2B5EF4-FFF2-40B4-BE49-F238E27FC236}">
                <a16:creationId xmlns:a16="http://schemas.microsoft.com/office/drawing/2014/main" id="{9DBDF981-D7C6-A4CC-2504-B92413A85B51}"/>
              </a:ext>
            </a:extLst>
          </p:cNvPr>
          <p:cNvCxnSpPr>
            <a:cxnSpLocks/>
            <a:stCxn id="77" idx="3"/>
            <a:endCxn id="279" idx="1"/>
          </p:cNvCxnSpPr>
          <p:nvPr/>
        </p:nvCxnSpPr>
        <p:spPr>
          <a:xfrm>
            <a:off x="7125481" y="2524804"/>
            <a:ext cx="922964" cy="294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7" name="직선 화살표 연결선 286">
            <a:extLst>
              <a:ext uri="{FF2B5EF4-FFF2-40B4-BE49-F238E27FC236}">
                <a16:creationId xmlns:a16="http://schemas.microsoft.com/office/drawing/2014/main" id="{4FD1C6F3-39B8-CE29-F71C-F9E1625317DA}"/>
              </a:ext>
            </a:extLst>
          </p:cNvPr>
          <p:cNvCxnSpPr>
            <a:cxnSpLocks/>
            <a:stCxn id="77" idx="3"/>
            <a:endCxn id="280" idx="1"/>
          </p:cNvCxnSpPr>
          <p:nvPr/>
        </p:nvCxnSpPr>
        <p:spPr>
          <a:xfrm>
            <a:off x="7125481" y="2524804"/>
            <a:ext cx="922964" cy="6329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F8B5301F-E67E-F1F4-45D2-99EB404EDB1A}"/>
              </a:ext>
            </a:extLst>
          </p:cNvPr>
          <p:cNvSpPr/>
          <p:nvPr/>
        </p:nvSpPr>
        <p:spPr>
          <a:xfrm>
            <a:off x="1579578" y="4950934"/>
            <a:ext cx="1104121" cy="3701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장바구니</a:t>
            </a:r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AAD02A86-4B41-EE75-534C-B3BD8341DB41}"/>
              </a:ext>
            </a:extLst>
          </p:cNvPr>
          <p:cNvSpPr/>
          <p:nvPr/>
        </p:nvSpPr>
        <p:spPr>
          <a:xfrm>
            <a:off x="1571803" y="5385397"/>
            <a:ext cx="1104121" cy="3701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주문</a:t>
            </a:r>
            <a:r>
              <a:rPr kumimoji="1" lang="ko-KR" altLang="en-US" sz="1050" dirty="0"/>
              <a:t>내역</a:t>
            </a:r>
            <a:endParaRPr kumimoji="1" lang="ko-Kore-KR" altLang="en-US" sz="1050" dirty="0"/>
          </a:p>
        </p:txBody>
      </p:sp>
      <p:cxnSp>
        <p:nvCxnSpPr>
          <p:cNvPr id="309" name="직선 화살표 연결선 308">
            <a:extLst>
              <a:ext uri="{FF2B5EF4-FFF2-40B4-BE49-F238E27FC236}">
                <a16:creationId xmlns:a16="http://schemas.microsoft.com/office/drawing/2014/main" id="{D48D3E5A-A9AE-A3CC-2F92-31B20552B58B}"/>
              </a:ext>
            </a:extLst>
          </p:cNvPr>
          <p:cNvCxnSpPr>
            <a:cxnSpLocks/>
            <a:stCxn id="79" idx="3"/>
            <a:endCxn id="307" idx="1"/>
          </p:cNvCxnSpPr>
          <p:nvPr/>
        </p:nvCxnSpPr>
        <p:spPr>
          <a:xfrm>
            <a:off x="1174851" y="3766089"/>
            <a:ext cx="404727" cy="136990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2" name="직선 화살표 연결선 311">
            <a:extLst>
              <a:ext uri="{FF2B5EF4-FFF2-40B4-BE49-F238E27FC236}">
                <a16:creationId xmlns:a16="http://schemas.microsoft.com/office/drawing/2014/main" id="{C053E165-3CFE-B7D7-6B5C-31D9079B6FCE}"/>
              </a:ext>
            </a:extLst>
          </p:cNvPr>
          <p:cNvCxnSpPr>
            <a:cxnSpLocks/>
            <a:stCxn id="79" idx="3"/>
            <a:endCxn id="308" idx="1"/>
          </p:cNvCxnSpPr>
          <p:nvPr/>
        </p:nvCxnSpPr>
        <p:spPr>
          <a:xfrm>
            <a:off x="1174851" y="3766089"/>
            <a:ext cx="396952" cy="180436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7" name="직선 화살표 연결선 326">
            <a:extLst>
              <a:ext uri="{FF2B5EF4-FFF2-40B4-BE49-F238E27FC236}">
                <a16:creationId xmlns:a16="http://schemas.microsoft.com/office/drawing/2014/main" id="{6A3A3188-00F4-94C8-1154-48B9EC6A0B66}"/>
              </a:ext>
            </a:extLst>
          </p:cNvPr>
          <p:cNvCxnSpPr>
            <a:cxnSpLocks/>
            <a:stCxn id="307" idx="3"/>
            <a:endCxn id="111" idx="1"/>
          </p:cNvCxnSpPr>
          <p:nvPr/>
        </p:nvCxnSpPr>
        <p:spPr>
          <a:xfrm flipV="1">
            <a:off x="2683699" y="2103452"/>
            <a:ext cx="5364746" cy="3032541"/>
          </a:xfrm>
          <a:prstGeom prst="straightConnector1">
            <a:avLst/>
          </a:prstGeom>
          <a:ln>
            <a:solidFill>
              <a:schemeClr val="accent5">
                <a:alpha val="57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0" name="직선 화살표 연결선 329">
            <a:extLst>
              <a:ext uri="{FF2B5EF4-FFF2-40B4-BE49-F238E27FC236}">
                <a16:creationId xmlns:a16="http://schemas.microsoft.com/office/drawing/2014/main" id="{1A8DCC04-9E56-B3E5-68F3-1672BE05D943}"/>
              </a:ext>
            </a:extLst>
          </p:cNvPr>
          <p:cNvCxnSpPr>
            <a:cxnSpLocks/>
            <a:stCxn id="307" idx="3"/>
            <a:endCxn id="272" idx="1"/>
          </p:cNvCxnSpPr>
          <p:nvPr/>
        </p:nvCxnSpPr>
        <p:spPr>
          <a:xfrm flipV="1">
            <a:off x="2683699" y="2452018"/>
            <a:ext cx="5364746" cy="2683975"/>
          </a:xfrm>
          <a:prstGeom prst="straightConnector1">
            <a:avLst/>
          </a:prstGeom>
          <a:ln>
            <a:solidFill>
              <a:schemeClr val="accent5">
                <a:alpha val="57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3" name="직선 화살표 연결선 332">
            <a:extLst>
              <a:ext uri="{FF2B5EF4-FFF2-40B4-BE49-F238E27FC236}">
                <a16:creationId xmlns:a16="http://schemas.microsoft.com/office/drawing/2014/main" id="{59D694CD-21F7-113F-D474-700D6F63A267}"/>
              </a:ext>
            </a:extLst>
          </p:cNvPr>
          <p:cNvCxnSpPr>
            <a:cxnSpLocks/>
            <a:stCxn id="307" idx="3"/>
            <a:endCxn id="279" idx="1"/>
          </p:cNvCxnSpPr>
          <p:nvPr/>
        </p:nvCxnSpPr>
        <p:spPr>
          <a:xfrm flipV="1">
            <a:off x="2683699" y="2819126"/>
            <a:ext cx="5364746" cy="2316867"/>
          </a:xfrm>
          <a:prstGeom prst="straightConnector1">
            <a:avLst/>
          </a:prstGeom>
          <a:ln>
            <a:solidFill>
              <a:schemeClr val="accent5">
                <a:alpha val="57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6" name="직선 화살표 연결선 335">
            <a:extLst>
              <a:ext uri="{FF2B5EF4-FFF2-40B4-BE49-F238E27FC236}">
                <a16:creationId xmlns:a16="http://schemas.microsoft.com/office/drawing/2014/main" id="{426F4498-7D96-15F5-C01C-6FC0AD5C8E67}"/>
              </a:ext>
            </a:extLst>
          </p:cNvPr>
          <p:cNvCxnSpPr>
            <a:cxnSpLocks/>
            <a:stCxn id="307" idx="3"/>
            <a:endCxn id="280" idx="1"/>
          </p:cNvCxnSpPr>
          <p:nvPr/>
        </p:nvCxnSpPr>
        <p:spPr>
          <a:xfrm flipV="1">
            <a:off x="2683699" y="3157719"/>
            <a:ext cx="5364746" cy="1978274"/>
          </a:xfrm>
          <a:prstGeom prst="straightConnector1">
            <a:avLst/>
          </a:prstGeom>
          <a:ln>
            <a:solidFill>
              <a:schemeClr val="accent5">
                <a:alpha val="57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9ADB944C-417B-8CD5-15CB-F0B74C484370}"/>
              </a:ext>
            </a:extLst>
          </p:cNvPr>
          <p:cNvSpPr/>
          <p:nvPr/>
        </p:nvSpPr>
        <p:spPr>
          <a:xfrm>
            <a:off x="10938586" y="2368024"/>
            <a:ext cx="939277" cy="42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결제완료</a:t>
            </a:r>
            <a:endParaRPr kumimoji="1" lang="ko-Kore-KR" altLang="en-US" sz="1050" dirty="0"/>
          </a:p>
        </p:txBody>
      </p:sp>
      <p:cxnSp>
        <p:nvCxnSpPr>
          <p:cNvPr id="340" name="직선 화살표 연결선 339">
            <a:extLst>
              <a:ext uri="{FF2B5EF4-FFF2-40B4-BE49-F238E27FC236}">
                <a16:creationId xmlns:a16="http://schemas.microsoft.com/office/drawing/2014/main" id="{4FDC8F1C-7111-8C03-9A5D-3795FF62EABC}"/>
              </a:ext>
            </a:extLst>
          </p:cNvPr>
          <p:cNvCxnSpPr>
            <a:cxnSpLocks/>
            <a:stCxn id="267" idx="3"/>
            <a:endCxn id="339" idx="1"/>
          </p:cNvCxnSpPr>
          <p:nvPr/>
        </p:nvCxnSpPr>
        <p:spPr>
          <a:xfrm>
            <a:off x="10556034" y="2581903"/>
            <a:ext cx="3825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6175CD09-9BA6-90EE-A417-ED4992C6852A}"/>
              </a:ext>
            </a:extLst>
          </p:cNvPr>
          <p:cNvSpPr/>
          <p:nvPr/>
        </p:nvSpPr>
        <p:spPr>
          <a:xfrm>
            <a:off x="6243349" y="1293348"/>
            <a:ext cx="969607" cy="2725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100" b="1" dirty="0" err="1"/>
              <a:t>메인페이지</a:t>
            </a:r>
            <a:endParaRPr kumimoji="1" lang="ko-Kore-KR" altLang="en-US" sz="11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19A6D6-873B-66D3-21A1-72CFFEC0F6F0}"/>
              </a:ext>
            </a:extLst>
          </p:cNvPr>
          <p:cNvSpPr/>
          <p:nvPr/>
        </p:nvSpPr>
        <p:spPr>
          <a:xfrm>
            <a:off x="1489770" y="6484551"/>
            <a:ext cx="1104121" cy="3701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메일 보내기</a:t>
            </a:r>
            <a:endParaRPr kumimoji="1" lang="ko-Kore-KR" altLang="en-US" sz="105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6090805-635F-CBD5-C79E-26A4DAED393D}"/>
              </a:ext>
            </a:extLst>
          </p:cNvPr>
          <p:cNvCxnSpPr>
            <a:cxnSpLocks/>
            <a:stCxn id="209" idx="3"/>
            <a:endCxn id="2" idx="1"/>
          </p:cNvCxnSpPr>
          <p:nvPr/>
        </p:nvCxnSpPr>
        <p:spPr>
          <a:xfrm>
            <a:off x="1189617" y="6517211"/>
            <a:ext cx="300153" cy="15239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8DCBB54-598B-4B40-767E-8CC5BA566A73}"/>
              </a:ext>
            </a:extLst>
          </p:cNvPr>
          <p:cNvSpPr/>
          <p:nvPr/>
        </p:nvSpPr>
        <p:spPr>
          <a:xfrm>
            <a:off x="4970104" y="353393"/>
            <a:ext cx="1083705" cy="5550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검색페이지</a:t>
            </a:r>
            <a:endParaRPr kumimoji="1"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271878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8A883EF8-09BD-9C5B-E0B5-54C2DC2AC7F2}"/>
              </a:ext>
            </a:extLst>
          </p:cNvPr>
          <p:cNvCxnSpPr>
            <a:cxnSpLocks/>
            <a:stCxn id="162" idx="2"/>
            <a:endCxn id="209" idx="0"/>
          </p:cNvCxnSpPr>
          <p:nvPr/>
        </p:nvCxnSpPr>
        <p:spPr>
          <a:xfrm flipH="1">
            <a:off x="637557" y="5876125"/>
            <a:ext cx="9231114" cy="456027"/>
          </a:xfrm>
          <a:prstGeom prst="straightConnector1">
            <a:avLst/>
          </a:prstGeom>
          <a:ln>
            <a:solidFill>
              <a:schemeClr val="accent1">
                <a:alpha val="57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7" name="직선 화살표 연결선 326">
            <a:extLst>
              <a:ext uri="{FF2B5EF4-FFF2-40B4-BE49-F238E27FC236}">
                <a16:creationId xmlns:a16="http://schemas.microsoft.com/office/drawing/2014/main" id="{6A3A3188-00F4-94C8-1154-48B9EC6A0B66}"/>
              </a:ext>
            </a:extLst>
          </p:cNvPr>
          <p:cNvCxnSpPr>
            <a:cxnSpLocks/>
            <a:stCxn id="307" idx="3"/>
            <a:endCxn id="111" idx="1"/>
          </p:cNvCxnSpPr>
          <p:nvPr/>
        </p:nvCxnSpPr>
        <p:spPr>
          <a:xfrm flipV="1">
            <a:off x="2699263" y="2510678"/>
            <a:ext cx="5055809" cy="2613569"/>
          </a:xfrm>
          <a:prstGeom prst="straightConnector1">
            <a:avLst/>
          </a:prstGeom>
          <a:ln>
            <a:solidFill>
              <a:schemeClr val="accent5">
                <a:alpha val="57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D7F52E35-F570-9FC7-7CD3-338FFD7274CF}"/>
              </a:ext>
            </a:extLst>
          </p:cNvPr>
          <p:cNvCxnSpPr>
            <a:cxnSpLocks/>
            <a:stCxn id="231" idx="2"/>
            <a:endCxn id="209" idx="0"/>
          </p:cNvCxnSpPr>
          <p:nvPr/>
        </p:nvCxnSpPr>
        <p:spPr>
          <a:xfrm flipH="1">
            <a:off x="637557" y="1251172"/>
            <a:ext cx="8595575" cy="5080980"/>
          </a:xfrm>
          <a:prstGeom prst="straightConnector1">
            <a:avLst/>
          </a:prstGeom>
          <a:ln>
            <a:solidFill>
              <a:schemeClr val="accent1">
                <a:alpha val="57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5" name="꺾인 연결선[E] 344">
            <a:extLst>
              <a:ext uri="{FF2B5EF4-FFF2-40B4-BE49-F238E27FC236}">
                <a16:creationId xmlns:a16="http://schemas.microsoft.com/office/drawing/2014/main" id="{DEDD98F0-A398-9F6E-A834-CF3FAF5CE130}"/>
              </a:ext>
            </a:extLst>
          </p:cNvPr>
          <p:cNvCxnSpPr>
            <a:cxnSpLocks/>
            <a:stCxn id="162" idx="3"/>
            <a:endCxn id="138" idx="3"/>
          </p:cNvCxnSpPr>
          <p:nvPr/>
        </p:nvCxnSpPr>
        <p:spPr>
          <a:xfrm flipH="1" flipV="1">
            <a:off x="9903411" y="3231743"/>
            <a:ext cx="366476" cy="2366845"/>
          </a:xfrm>
          <a:prstGeom prst="bentConnector3">
            <a:avLst>
              <a:gd name="adj1" fmla="val -62378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6" name="꺾인 연결선[E] 345">
            <a:extLst>
              <a:ext uri="{FF2B5EF4-FFF2-40B4-BE49-F238E27FC236}">
                <a16:creationId xmlns:a16="http://schemas.microsoft.com/office/drawing/2014/main" id="{A0E4AB37-60FA-C5C1-C68F-2A4680E0568B}"/>
              </a:ext>
            </a:extLst>
          </p:cNvPr>
          <p:cNvCxnSpPr>
            <a:cxnSpLocks/>
            <a:stCxn id="162" idx="3"/>
            <a:endCxn id="111" idx="3"/>
          </p:cNvCxnSpPr>
          <p:nvPr/>
        </p:nvCxnSpPr>
        <p:spPr>
          <a:xfrm flipH="1" flipV="1">
            <a:off x="8870060" y="2510678"/>
            <a:ext cx="1399827" cy="3087910"/>
          </a:xfrm>
          <a:prstGeom prst="bentConnector3">
            <a:avLst>
              <a:gd name="adj1" fmla="val -1633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5" name="꺾인 연결선[E] 384">
            <a:extLst>
              <a:ext uri="{FF2B5EF4-FFF2-40B4-BE49-F238E27FC236}">
                <a16:creationId xmlns:a16="http://schemas.microsoft.com/office/drawing/2014/main" id="{470C5A5F-653E-381F-10D1-3DB872A9DB5C}"/>
              </a:ext>
            </a:extLst>
          </p:cNvPr>
          <p:cNvCxnSpPr>
            <a:cxnSpLocks/>
            <a:stCxn id="339" idx="3"/>
            <a:endCxn id="384" idx="3"/>
          </p:cNvCxnSpPr>
          <p:nvPr/>
        </p:nvCxnSpPr>
        <p:spPr>
          <a:xfrm flipH="1" flipV="1">
            <a:off x="7212956" y="1429626"/>
            <a:ext cx="4549120" cy="474202"/>
          </a:xfrm>
          <a:prstGeom prst="bentConnector3">
            <a:avLst>
              <a:gd name="adj1" fmla="val -5025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4B72684-AAF6-EC29-4F89-AEDD5E9CF439}"/>
              </a:ext>
            </a:extLst>
          </p:cNvPr>
          <p:cNvSpPr/>
          <p:nvPr/>
        </p:nvSpPr>
        <p:spPr>
          <a:xfrm>
            <a:off x="70730" y="1571796"/>
            <a:ext cx="802432" cy="699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main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5B6DE0-C6B5-F659-0815-629C48018507}"/>
              </a:ext>
            </a:extLst>
          </p:cNvPr>
          <p:cNvSpPr/>
          <p:nvPr/>
        </p:nvSpPr>
        <p:spPr>
          <a:xfrm>
            <a:off x="2503714" y="1576874"/>
            <a:ext cx="802432" cy="699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login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69AE12-80F9-76FC-AE39-952E58CDD9B0}"/>
              </a:ext>
            </a:extLst>
          </p:cNvPr>
          <p:cNvSpPr/>
          <p:nvPr/>
        </p:nvSpPr>
        <p:spPr>
          <a:xfrm>
            <a:off x="2503714" y="846834"/>
            <a:ext cx="802432" cy="518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회원가입</a:t>
            </a:r>
            <a:endParaRPr kumimoji="1" lang="ko-Kore-KR" altLang="en-US" sz="105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74C9C3-AB51-6FB8-79E1-35008F82EF48}"/>
              </a:ext>
            </a:extLst>
          </p:cNvPr>
          <p:cNvSpPr/>
          <p:nvPr/>
        </p:nvSpPr>
        <p:spPr>
          <a:xfrm>
            <a:off x="4167672" y="2634344"/>
            <a:ext cx="802432" cy="699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가족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793E0F-E635-7BF1-C8B0-7EAB7E0115FF}"/>
              </a:ext>
            </a:extLst>
          </p:cNvPr>
          <p:cNvSpPr/>
          <p:nvPr/>
        </p:nvSpPr>
        <p:spPr>
          <a:xfrm>
            <a:off x="4167672" y="1576874"/>
            <a:ext cx="802432" cy="699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혼자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53D3D0-EA2C-7489-1729-6CB44D02EF61}"/>
              </a:ext>
            </a:extLst>
          </p:cNvPr>
          <p:cNvSpPr/>
          <p:nvPr/>
        </p:nvSpPr>
        <p:spPr>
          <a:xfrm>
            <a:off x="4167672" y="3691814"/>
            <a:ext cx="802432" cy="699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연인</a:t>
            </a:r>
            <a:endParaRPr kumimoji="1" lang="ko-Kore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8485F0F-2D73-F207-F90B-0FE24E6EFFB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873162" y="1921694"/>
            <a:ext cx="1630552" cy="50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4C6C542-D671-804E-DDC8-E39DA31F0756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2904930" y="1365379"/>
            <a:ext cx="0" cy="2114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22D3798-A21A-7A61-C8A4-0A5DACD15229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306146" y="1926772"/>
            <a:ext cx="8615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062D3FB-663E-3F1A-202F-05941BA58BA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306146" y="1926772"/>
            <a:ext cx="861526" cy="1057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4F66500-E3E2-C2CE-8DC9-A2C0A99AC26F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306146" y="1926772"/>
            <a:ext cx="861526" cy="21149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13F630E-F3C3-5767-FC00-B282B03D3AE5}"/>
              </a:ext>
            </a:extLst>
          </p:cNvPr>
          <p:cNvSpPr/>
          <p:nvPr/>
        </p:nvSpPr>
        <p:spPr>
          <a:xfrm>
            <a:off x="6343655" y="3011833"/>
            <a:ext cx="802432" cy="370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개인만을 위한 추천</a:t>
            </a:r>
            <a:endParaRPr kumimoji="1" lang="ko-Kore-KR" altLang="en-US" sz="105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B9B70C9-D68F-3D06-792A-938C6BA62881}"/>
              </a:ext>
            </a:extLst>
          </p:cNvPr>
          <p:cNvSpPr/>
          <p:nvPr/>
        </p:nvSpPr>
        <p:spPr>
          <a:xfrm>
            <a:off x="6323049" y="3619537"/>
            <a:ext cx="802432" cy="408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후기</a:t>
            </a:r>
            <a:endParaRPr kumimoji="1" lang="en-US" altLang="ko-KR" sz="1050" dirty="0"/>
          </a:p>
          <a:p>
            <a:pPr algn="ctr"/>
            <a:r>
              <a:rPr kumimoji="1" lang="en-US" altLang="ko-KR" sz="1050" dirty="0"/>
              <a:t>(</a:t>
            </a:r>
            <a:r>
              <a:rPr kumimoji="1" lang="ko-KR" altLang="en-US" sz="1050" dirty="0"/>
              <a:t>사람들의</a:t>
            </a:r>
            <a:r>
              <a:rPr kumimoji="1" lang="en-US" altLang="ko-KR" sz="1050" dirty="0"/>
              <a:t>)</a:t>
            </a:r>
            <a:endParaRPr kumimoji="1" lang="ko-Kore-KR" altLang="en-US" sz="1050" dirty="0"/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7C5C06CC-A5FC-C3C2-0422-F7F99D1A2D2B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4970104" y="1926772"/>
            <a:ext cx="1373551" cy="12701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BBE39CFF-457F-D286-862C-7A80DB3A2D71}"/>
              </a:ext>
            </a:extLst>
          </p:cNvPr>
          <p:cNvCxnSpPr>
            <a:cxnSpLocks/>
            <a:stCxn id="8" idx="3"/>
            <a:endCxn id="28" idx="1"/>
          </p:cNvCxnSpPr>
          <p:nvPr/>
        </p:nvCxnSpPr>
        <p:spPr>
          <a:xfrm>
            <a:off x="4970104" y="1926772"/>
            <a:ext cx="1352945" cy="18968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C82C3DC2-812E-5AEA-D1B9-A570900B604D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>
            <a:off x="4970104" y="2984242"/>
            <a:ext cx="1373551" cy="2126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9A0E89A2-926B-7A84-39EE-BCDFD684581C}"/>
              </a:ext>
            </a:extLst>
          </p:cNvPr>
          <p:cNvCxnSpPr>
            <a:cxnSpLocks/>
            <a:stCxn id="7" idx="3"/>
            <a:endCxn id="28" idx="1"/>
          </p:cNvCxnSpPr>
          <p:nvPr/>
        </p:nvCxnSpPr>
        <p:spPr>
          <a:xfrm>
            <a:off x="4970104" y="2984242"/>
            <a:ext cx="1352945" cy="8394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B0F1D4F4-DAB6-F949-2391-DB4C78514E78}"/>
              </a:ext>
            </a:extLst>
          </p:cNvPr>
          <p:cNvCxnSpPr>
            <a:cxnSpLocks/>
            <a:stCxn id="9" idx="3"/>
            <a:endCxn id="28" idx="1"/>
          </p:cNvCxnSpPr>
          <p:nvPr/>
        </p:nvCxnSpPr>
        <p:spPr>
          <a:xfrm flipV="1">
            <a:off x="4970104" y="3823644"/>
            <a:ext cx="1352945" cy="2180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823999A1-AA6F-8C11-0862-DD6DFEFFEE96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 flipV="1">
            <a:off x="4970104" y="3196892"/>
            <a:ext cx="1373551" cy="8448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EE8EAA7-3401-6414-619C-19BBE74F5CB4}"/>
              </a:ext>
            </a:extLst>
          </p:cNvPr>
          <p:cNvSpPr/>
          <p:nvPr/>
        </p:nvSpPr>
        <p:spPr>
          <a:xfrm>
            <a:off x="6323049" y="2339745"/>
            <a:ext cx="802432" cy="370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예약</a:t>
            </a:r>
            <a:endParaRPr kumimoji="1" lang="en-US" altLang="ko-KR" sz="1050" dirty="0"/>
          </a:p>
          <a:p>
            <a:pPr algn="ctr"/>
            <a:r>
              <a:rPr kumimoji="1" lang="en-US" altLang="ko-KR" sz="1050" dirty="0"/>
              <a:t>(</a:t>
            </a:r>
            <a:r>
              <a:rPr kumimoji="1" lang="ko-KR" altLang="en-US" sz="1050" dirty="0" err="1"/>
              <a:t>상단바</a:t>
            </a:r>
            <a:r>
              <a:rPr kumimoji="1" lang="en-US" altLang="ko-KR" sz="1050" dirty="0"/>
              <a:t>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B24212D-26CB-54F2-974B-403AC0EFCD81}"/>
              </a:ext>
            </a:extLst>
          </p:cNvPr>
          <p:cNvSpPr/>
          <p:nvPr/>
        </p:nvSpPr>
        <p:spPr>
          <a:xfrm>
            <a:off x="6323049" y="1903828"/>
            <a:ext cx="802432" cy="370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커뮤니티</a:t>
            </a:r>
            <a:endParaRPr kumimoji="1" lang="en-US" altLang="ko-KR" sz="1050" dirty="0"/>
          </a:p>
          <a:p>
            <a:pPr algn="ctr"/>
            <a:r>
              <a:rPr kumimoji="1" lang="en-US" altLang="ko-KR" sz="1050" dirty="0"/>
              <a:t>(</a:t>
            </a:r>
            <a:r>
              <a:rPr kumimoji="1" lang="ko-KR" altLang="en-US" sz="1050" dirty="0" err="1"/>
              <a:t>상단바</a:t>
            </a:r>
            <a:r>
              <a:rPr kumimoji="1" lang="en-US" altLang="ko-KR" sz="1050" dirty="0"/>
              <a:t>)</a:t>
            </a:r>
            <a:endParaRPr kumimoji="1" lang="ko-Kore-KR" altLang="en-US" sz="105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53B5E8E-FD64-05BE-69E3-ED0A63FFBD6D}"/>
              </a:ext>
            </a:extLst>
          </p:cNvPr>
          <p:cNvSpPr/>
          <p:nvPr/>
        </p:nvSpPr>
        <p:spPr>
          <a:xfrm>
            <a:off x="70730" y="3581030"/>
            <a:ext cx="1104121" cy="3701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마이페이지</a:t>
            </a:r>
            <a:endParaRPr kumimoji="1" lang="en-US" altLang="ko-KR" sz="1050" dirty="0"/>
          </a:p>
          <a:p>
            <a:pPr algn="ctr"/>
            <a:r>
              <a:rPr kumimoji="1" lang="en-US" altLang="ko-KR" sz="1050" dirty="0"/>
              <a:t>(</a:t>
            </a:r>
            <a:r>
              <a:rPr kumimoji="1" lang="ko-KR" altLang="en-US" sz="1050" dirty="0"/>
              <a:t>본인</a:t>
            </a:r>
            <a:r>
              <a:rPr kumimoji="1" lang="en-US" altLang="ko-KR" sz="1050" dirty="0"/>
              <a:t>O)</a:t>
            </a:r>
            <a:endParaRPr kumimoji="1" lang="ko-Kore-KR" altLang="en-US" sz="105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2050BE1-B7AF-5487-03A0-784058DC6118}"/>
              </a:ext>
            </a:extLst>
          </p:cNvPr>
          <p:cNvSpPr/>
          <p:nvPr/>
        </p:nvSpPr>
        <p:spPr>
          <a:xfrm>
            <a:off x="7728866" y="4111051"/>
            <a:ext cx="802432" cy="555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장소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게시글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목록</a:t>
            </a:r>
            <a:endParaRPr kumimoji="1" lang="ko-Kore-KR" altLang="en-US" sz="1050" dirty="0"/>
          </a:p>
        </p:txBody>
      </p:sp>
      <p:cxnSp>
        <p:nvCxnSpPr>
          <p:cNvPr id="90" name="직선 연결선[R] 89">
            <a:extLst>
              <a:ext uri="{FF2B5EF4-FFF2-40B4-BE49-F238E27FC236}">
                <a16:creationId xmlns:a16="http://schemas.microsoft.com/office/drawing/2014/main" id="{967B393C-7961-E4BB-14BD-0431BFA34588}"/>
              </a:ext>
            </a:extLst>
          </p:cNvPr>
          <p:cNvCxnSpPr>
            <a:cxnSpLocks/>
            <a:stCxn id="8" idx="3"/>
            <a:endCxn id="78" idx="1"/>
          </p:cNvCxnSpPr>
          <p:nvPr/>
        </p:nvCxnSpPr>
        <p:spPr>
          <a:xfrm>
            <a:off x="4970104" y="1926772"/>
            <a:ext cx="1352945" cy="16211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[R] 92">
            <a:extLst>
              <a:ext uri="{FF2B5EF4-FFF2-40B4-BE49-F238E27FC236}">
                <a16:creationId xmlns:a16="http://schemas.microsoft.com/office/drawing/2014/main" id="{53A0CB3B-F8F8-1449-4282-791AB1C347BA}"/>
              </a:ext>
            </a:extLst>
          </p:cNvPr>
          <p:cNvCxnSpPr>
            <a:cxnSpLocks/>
            <a:stCxn id="8" idx="3"/>
            <a:endCxn id="77" idx="1"/>
          </p:cNvCxnSpPr>
          <p:nvPr/>
        </p:nvCxnSpPr>
        <p:spPr>
          <a:xfrm>
            <a:off x="4970104" y="1926772"/>
            <a:ext cx="1352945" cy="5980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CADF5542-66D9-97E5-B629-F26F11B01EF1}"/>
              </a:ext>
            </a:extLst>
          </p:cNvPr>
          <p:cNvCxnSpPr>
            <a:cxnSpLocks/>
            <a:stCxn id="7" idx="3"/>
            <a:endCxn id="78" idx="1"/>
          </p:cNvCxnSpPr>
          <p:nvPr/>
        </p:nvCxnSpPr>
        <p:spPr>
          <a:xfrm flipV="1">
            <a:off x="4970104" y="2088887"/>
            <a:ext cx="1352945" cy="8953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EAA559A2-FCBA-6CF9-BE72-89FE3396C75C}"/>
              </a:ext>
            </a:extLst>
          </p:cNvPr>
          <p:cNvCxnSpPr>
            <a:cxnSpLocks/>
            <a:stCxn id="7" idx="3"/>
            <a:endCxn id="77" idx="1"/>
          </p:cNvCxnSpPr>
          <p:nvPr/>
        </p:nvCxnSpPr>
        <p:spPr>
          <a:xfrm flipV="1">
            <a:off x="4970104" y="2524804"/>
            <a:ext cx="1352945" cy="4594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[R] 101">
            <a:extLst>
              <a:ext uri="{FF2B5EF4-FFF2-40B4-BE49-F238E27FC236}">
                <a16:creationId xmlns:a16="http://schemas.microsoft.com/office/drawing/2014/main" id="{37043D60-F9B7-CE28-5C87-5B3F10312040}"/>
              </a:ext>
            </a:extLst>
          </p:cNvPr>
          <p:cNvCxnSpPr>
            <a:cxnSpLocks/>
            <a:stCxn id="9" idx="3"/>
            <a:endCxn id="78" idx="1"/>
          </p:cNvCxnSpPr>
          <p:nvPr/>
        </p:nvCxnSpPr>
        <p:spPr>
          <a:xfrm flipV="1">
            <a:off x="4970104" y="2088887"/>
            <a:ext cx="1352945" cy="19528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[R] 104">
            <a:extLst>
              <a:ext uri="{FF2B5EF4-FFF2-40B4-BE49-F238E27FC236}">
                <a16:creationId xmlns:a16="http://schemas.microsoft.com/office/drawing/2014/main" id="{15EC46A1-6CEC-C8A4-EB42-34AC0ECFEBB9}"/>
              </a:ext>
            </a:extLst>
          </p:cNvPr>
          <p:cNvCxnSpPr>
            <a:cxnSpLocks/>
            <a:stCxn id="9" idx="3"/>
            <a:endCxn id="77" idx="1"/>
          </p:cNvCxnSpPr>
          <p:nvPr/>
        </p:nvCxnSpPr>
        <p:spPr>
          <a:xfrm flipV="1">
            <a:off x="4970104" y="2524804"/>
            <a:ext cx="1352945" cy="15169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D45689A-ACA5-F52D-1EA8-CBB20A0A1351}"/>
              </a:ext>
            </a:extLst>
          </p:cNvPr>
          <p:cNvSpPr/>
          <p:nvPr/>
        </p:nvSpPr>
        <p:spPr>
          <a:xfrm>
            <a:off x="70730" y="108949"/>
            <a:ext cx="802432" cy="699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page</a:t>
            </a:r>
            <a:endParaRPr kumimoji="1" lang="ko-Kore-KR" altLang="en-US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CE4D655-28C8-CCFF-732B-FA10D2537268}"/>
              </a:ext>
            </a:extLst>
          </p:cNvPr>
          <p:cNvSpPr/>
          <p:nvPr/>
        </p:nvSpPr>
        <p:spPr>
          <a:xfrm>
            <a:off x="7728866" y="5329291"/>
            <a:ext cx="802432" cy="555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후기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게시글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목록</a:t>
            </a:r>
            <a:endParaRPr kumimoji="1" lang="ko-Kore-KR" altLang="en-US" sz="105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52B9201-6B7E-27A9-4A21-BF9DAC2EC7CD}"/>
              </a:ext>
            </a:extLst>
          </p:cNvPr>
          <p:cNvSpPr/>
          <p:nvPr/>
        </p:nvSpPr>
        <p:spPr>
          <a:xfrm>
            <a:off x="7880203" y="321706"/>
            <a:ext cx="802432" cy="555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잡담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게시글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목록</a:t>
            </a:r>
            <a:endParaRPr kumimoji="1" lang="ko-Kore-KR" altLang="en-US" sz="105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82C040FE-5F9F-8F6D-89CE-85CCFD9DC6B8}"/>
              </a:ext>
            </a:extLst>
          </p:cNvPr>
          <p:cNvSpPr/>
          <p:nvPr/>
        </p:nvSpPr>
        <p:spPr>
          <a:xfrm>
            <a:off x="7755072" y="2383361"/>
            <a:ext cx="1114988" cy="254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장소</a:t>
            </a:r>
            <a:endParaRPr kumimoji="1" lang="en-US" altLang="ko-KR" sz="1050" dirty="0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3CD91A6C-90EB-10E2-4203-A99182652EF5}"/>
              </a:ext>
            </a:extLst>
          </p:cNvPr>
          <p:cNvCxnSpPr>
            <a:cxnSpLocks/>
            <a:stCxn id="78" idx="3"/>
            <a:endCxn id="110" idx="1"/>
          </p:cNvCxnSpPr>
          <p:nvPr/>
        </p:nvCxnSpPr>
        <p:spPr>
          <a:xfrm flipV="1">
            <a:off x="7125481" y="599243"/>
            <a:ext cx="754722" cy="14896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FDEDE21-A944-A7B6-FFBA-A01D2505AB89}"/>
              </a:ext>
            </a:extLst>
          </p:cNvPr>
          <p:cNvCxnSpPr>
            <a:cxnSpLocks/>
            <a:stCxn id="77" idx="3"/>
            <a:endCxn id="111" idx="1"/>
          </p:cNvCxnSpPr>
          <p:nvPr/>
        </p:nvCxnSpPr>
        <p:spPr>
          <a:xfrm flipV="1">
            <a:off x="7125481" y="2510678"/>
            <a:ext cx="629591" cy="1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9DAA3CA-DC61-DA3E-1C48-C7E701078967}"/>
              </a:ext>
            </a:extLst>
          </p:cNvPr>
          <p:cNvCxnSpPr>
            <a:cxnSpLocks/>
            <a:stCxn id="26" idx="3"/>
            <a:endCxn id="80" idx="1"/>
          </p:cNvCxnSpPr>
          <p:nvPr/>
        </p:nvCxnSpPr>
        <p:spPr>
          <a:xfrm>
            <a:off x="7146087" y="3196892"/>
            <a:ext cx="582779" cy="11916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7735E228-B5C1-5DF0-569B-F7DD28DC5AA1}"/>
              </a:ext>
            </a:extLst>
          </p:cNvPr>
          <p:cNvCxnSpPr>
            <a:cxnSpLocks/>
            <a:stCxn id="28" idx="3"/>
            <a:endCxn id="109" idx="1"/>
          </p:cNvCxnSpPr>
          <p:nvPr/>
        </p:nvCxnSpPr>
        <p:spPr>
          <a:xfrm>
            <a:off x="7125481" y="3823644"/>
            <a:ext cx="603385" cy="1783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3489947-A6F8-59A9-C9F7-7437A65A44D9}"/>
              </a:ext>
            </a:extLst>
          </p:cNvPr>
          <p:cNvSpPr/>
          <p:nvPr/>
        </p:nvSpPr>
        <p:spPr>
          <a:xfrm>
            <a:off x="9100979" y="2954206"/>
            <a:ext cx="802432" cy="555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장소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게시글</a:t>
            </a:r>
            <a:endParaRPr kumimoji="1" lang="en-US" altLang="ko-KR" sz="1050" dirty="0"/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F959AAAB-973D-5776-5843-678907736130}"/>
              </a:ext>
            </a:extLst>
          </p:cNvPr>
          <p:cNvCxnSpPr>
            <a:cxnSpLocks/>
            <a:stCxn id="26" idx="3"/>
            <a:endCxn id="138" idx="1"/>
          </p:cNvCxnSpPr>
          <p:nvPr/>
        </p:nvCxnSpPr>
        <p:spPr>
          <a:xfrm>
            <a:off x="7146087" y="3196892"/>
            <a:ext cx="1954892" cy="34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AE178ED1-1013-8934-7AC1-9878693A9C4A}"/>
              </a:ext>
            </a:extLst>
          </p:cNvPr>
          <p:cNvSpPr/>
          <p:nvPr/>
        </p:nvSpPr>
        <p:spPr>
          <a:xfrm>
            <a:off x="6312166" y="1645486"/>
            <a:ext cx="813314" cy="1925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관련 링크</a:t>
            </a:r>
            <a:endParaRPr kumimoji="1" lang="ko-Kore-KR" altLang="en-US" sz="1000" dirty="0"/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4C9ED850-A65D-E859-55CF-E901E35E142D}"/>
              </a:ext>
            </a:extLst>
          </p:cNvPr>
          <p:cNvCxnSpPr>
            <a:cxnSpLocks/>
            <a:stCxn id="80" idx="3"/>
            <a:endCxn id="138" idx="1"/>
          </p:cNvCxnSpPr>
          <p:nvPr/>
        </p:nvCxnSpPr>
        <p:spPr>
          <a:xfrm flipV="1">
            <a:off x="8531298" y="3231743"/>
            <a:ext cx="569681" cy="1156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038B2D49-0695-8181-8212-0F44B59B9F35}"/>
              </a:ext>
            </a:extLst>
          </p:cNvPr>
          <p:cNvSpPr/>
          <p:nvPr/>
        </p:nvSpPr>
        <p:spPr>
          <a:xfrm>
            <a:off x="7728866" y="4721532"/>
            <a:ext cx="802432" cy="555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후기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게시글</a:t>
            </a:r>
            <a:endParaRPr kumimoji="1" lang="en-US" altLang="ko-KR" sz="105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B16B3E6-86C9-72D4-86C9-0528D648C1CA}"/>
              </a:ext>
            </a:extLst>
          </p:cNvPr>
          <p:cNvSpPr/>
          <p:nvPr/>
        </p:nvSpPr>
        <p:spPr>
          <a:xfrm>
            <a:off x="9467455" y="5321051"/>
            <a:ext cx="802432" cy="555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후기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게시글</a:t>
            </a:r>
            <a:endParaRPr kumimoji="1" lang="en-US" altLang="ko-KR" sz="1050" dirty="0"/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0BEFD4FF-5564-4B94-2400-3A61A038729D}"/>
              </a:ext>
            </a:extLst>
          </p:cNvPr>
          <p:cNvCxnSpPr>
            <a:cxnSpLocks/>
            <a:stCxn id="109" idx="3"/>
            <a:endCxn id="162" idx="1"/>
          </p:cNvCxnSpPr>
          <p:nvPr/>
        </p:nvCxnSpPr>
        <p:spPr>
          <a:xfrm flipV="1">
            <a:off x="8531298" y="5598588"/>
            <a:ext cx="936157" cy="8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94353B15-816C-5367-4BDA-D24389C822B7}"/>
              </a:ext>
            </a:extLst>
          </p:cNvPr>
          <p:cNvCxnSpPr>
            <a:cxnSpLocks/>
            <a:stCxn id="28" idx="3"/>
            <a:endCxn id="160" idx="1"/>
          </p:cNvCxnSpPr>
          <p:nvPr/>
        </p:nvCxnSpPr>
        <p:spPr>
          <a:xfrm>
            <a:off x="7125481" y="3823644"/>
            <a:ext cx="603385" cy="1175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A4A71ECD-96F0-0318-3700-84B4C067F69A}"/>
              </a:ext>
            </a:extLst>
          </p:cNvPr>
          <p:cNvSpPr/>
          <p:nvPr/>
        </p:nvSpPr>
        <p:spPr>
          <a:xfrm>
            <a:off x="1631428" y="2982816"/>
            <a:ext cx="1104121" cy="5932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개인정보</a:t>
            </a:r>
            <a:r>
              <a:rPr kumimoji="1" lang="en-US" altLang="ko-KR" sz="1050" dirty="0"/>
              <a:t>,</a:t>
            </a:r>
            <a:r>
              <a:rPr kumimoji="1" lang="ko-KR" altLang="en-US" sz="1050" dirty="0"/>
              <a:t> 관심사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수정</a:t>
            </a:r>
            <a:endParaRPr kumimoji="1" lang="ko-Kore-KR" altLang="en-US" sz="105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8506974D-D070-D8B4-D9E0-28449093F6AE}"/>
              </a:ext>
            </a:extLst>
          </p:cNvPr>
          <p:cNvSpPr/>
          <p:nvPr/>
        </p:nvSpPr>
        <p:spPr>
          <a:xfrm>
            <a:off x="8831930" y="62200"/>
            <a:ext cx="802432" cy="555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잡담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게시글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작성</a:t>
            </a:r>
            <a:endParaRPr kumimoji="1" lang="ko-Kore-KR" altLang="en-US" sz="1050" dirty="0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D570DC0D-D160-A235-D798-07415A017B30}"/>
              </a:ext>
            </a:extLst>
          </p:cNvPr>
          <p:cNvSpPr/>
          <p:nvPr/>
        </p:nvSpPr>
        <p:spPr>
          <a:xfrm>
            <a:off x="9477185" y="6082747"/>
            <a:ext cx="802432" cy="555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후기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게시글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작성</a:t>
            </a:r>
            <a:endParaRPr kumimoji="1" lang="ko-Kore-KR" altLang="en-US" sz="1050" dirty="0"/>
          </a:p>
        </p:txBody>
      </p: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FA25048A-74BC-13C3-D95A-1F87DB2B9684}"/>
              </a:ext>
            </a:extLst>
          </p:cNvPr>
          <p:cNvCxnSpPr>
            <a:cxnSpLocks/>
            <a:stCxn id="110" idx="3"/>
            <a:endCxn id="188" idx="1"/>
          </p:cNvCxnSpPr>
          <p:nvPr/>
        </p:nvCxnSpPr>
        <p:spPr>
          <a:xfrm flipV="1">
            <a:off x="8682635" y="339737"/>
            <a:ext cx="149295" cy="259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9DB3F461-3F20-DF65-2ECD-9C2EFA2849D3}"/>
              </a:ext>
            </a:extLst>
          </p:cNvPr>
          <p:cNvCxnSpPr>
            <a:cxnSpLocks/>
            <a:stCxn id="109" idx="3"/>
            <a:endCxn id="189" idx="1"/>
          </p:cNvCxnSpPr>
          <p:nvPr/>
        </p:nvCxnSpPr>
        <p:spPr>
          <a:xfrm>
            <a:off x="8531298" y="5606828"/>
            <a:ext cx="945887" cy="753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FD385AF4-2155-F947-5004-545C4AD29FDE}"/>
              </a:ext>
            </a:extLst>
          </p:cNvPr>
          <p:cNvSpPr/>
          <p:nvPr/>
        </p:nvSpPr>
        <p:spPr>
          <a:xfrm>
            <a:off x="1599025" y="4132265"/>
            <a:ext cx="1104121" cy="3701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내가 스크랩한 장소 목록</a:t>
            </a:r>
            <a:endParaRPr kumimoji="1" lang="ko-Kore-KR" altLang="en-US" sz="1050" dirty="0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4DB209AD-85B0-D197-F436-F071A153702C}"/>
              </a:ext>
            </a:extLst>
          </p:cNvPr>
          <p:cNvSpPr/>
          <p:nvPr/>
        </p:nvSpPr>
        <p:spPr>
          <a:xfrm>
            <a:off x="1605244" y="4541600"/>
            <a:ext cx="1104121" cy="3701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내가 </a:t>
            </a:r>
            <a:r>
              <a:rPr kumimoji="1" lang="ko-KR" altLang="en-US" sz="1050" dirty="0" err="1"/>
              <a:t>팔로우</a:t>
            </a:r>
            <a:r>
              <a:rPr kumimoji="1" lang="ko-KR" altLang="en-US" sz="1050" dirty="0"/>
              <a:t> 한 사람들 목록</a:t>
            </a:r>
            <a:endParaRPr kumimoji="1" lang="ko-Kore-KR" altLang="en-US" sz="1050" dirty="0"/>
          </a:p>
        </p:txBody>
      </p: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C442700A-8440-850D-12F2-54FE148DAA0A}"/>
              </a:ext>
            </a:extLst>
          </p:cNvPr>
          <p:cNvCxnSpPr>
            <a:cxnSpLocks/>
            <a:stCxn id="79" idx="3"/>
            <a:endCxn id="187" idx="1"/>
          </p:cNvCxnSpPr>
          <p:nvPr/>
        </p:nvCxnSpPr>
        <p:spPr>
          <a:xfrm flipV="1">
            <a:off x="1174851" y="3279425"/>
            <a:ext cx="456577" cy="48666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F0196465-6AFF-7A72-00F0-1FFA50EC8E4C}"/>
              </a:ext>
            </a:extLst>
          </p:cNvPr>
          <p:cNvCxnSpPr>
            <a:cxnSpLocks/>
            <a:stCxn id="79" idx="3"/>
            <a:endCxn id="198" idx="1"/>
          </p:cNvCxnSpPr>
          <p:nvPr/>
        </p:nvCxnSpPr>
        <p:spPr>
          <a:xfrm>
            <a:off x="1174851" y="3766089"/>
            <a:ext cx="424174" cy="55123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C607635B-DF3F-046E-6DB3-515A14548D9A}"/>
              </a:ext>
            </a:extLst>
          </p:cNvPr>
          <p:cNvCxnSpPr>
            <a:cxnSpLocks/>
            <a:stCxn id="79" idx="3"/>
            <a:endCxn id="199" idx="1"/>
          </p:cNvCxnSpPr>
          <p:nvPr/>
        </p:nvCxnSpPr>
        <p:spPr>
          <a:xfrm>
            <a:off x="1174851" y="3766089"/>
            <a:ext cx="430393" cy="96057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23DC51AC-87CE-DD23-C5D7-BA43DBA48575}"/>
              </a:ext>
            </a:extLst>
          </p:cNvPr>
          <p:cNvSpPr/>
          <p:nvPr/>
        </p:nvSpPr>
        <p:spPr>
          <a:xfrm>
            <a:off x="85496" y="6332152"/>
            <a:ext cx="1104121" cy="3701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마이페이지</a:t>
            </a:r>
            <a:endParaRPr kumimoji="1" lang="en-US" altLang="ko-KR" sz="1050" dirty="0"/>
          </a:p>
          <a:p>
            <a:pPr algn="ctr"/>
            <a:r>
              <a:rPr kumimoji="1" lang="en-US" altLang="ko-KR" sz="1050" dirty="0"/>
              <a:t>(</a:t>
            </a:r>
            <a:r>
              <a:rPr kumimoji="1" lang="ko-KR" altLang="en-US" sz="1050" dirty="0"/>
              <a:t>본인</a:t>
            </a:r>
            <a:r>
              <a:rPr kumimoji="1" lang="en-US" altLang="ko-KR" sz="1050" dirty="0"/>
              <a:t>X)</a:t>
            </a:r>
            <a:endParaRPr kumimoji="1" lang="ko-Kore-KR" altLang="en-US" sz="1050" dirty="0"/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7083DD64-D842-C64A-612E-13BDF05778CB}"/>
              </a:ext>
            </a:extLst>
          </p:cNvPr>
          <p:cNvSpPr/>
          <p:nvPr/>
        </p:nvSpPr>
        <p:spPr>
          <a:xfrm>
            <a:off x="2319216" y="6336641"/>
            <a:ext cx="1104121" cy="3701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이 사람이 쓴 글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목록</a:t>
            </a:r>
            <a:endParaRPr kumimoji="1" lang="ko-Kore-KR" altLang="en-US" sz="1050" dirty="0"/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2DB7D8D4-C860-04B7-7AB5-944CD1C6E50A}"/>
              </a:ext>
            </a:extLst>
          </p:cNvPr>
          <p:cNvCxnSpPr>
            <a:cxnSpLocks/>
            <a:stCxn id="209" idx="3"/>
            <a:endCxn id="210" idx="1"/>
          </p:cNvCxnSpPr>
          <p:nvPr/>
        </p:nvCxnSpPr>
        <p:spPr>
          <a:xfrm>
            <a:off x="1189617" y="6517211"/>
            <a:ext cx="1129599" cy="448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0B195184-84C9-7AD0-08C5-32D1DFFAE7AD}"/>
              </a:ext>
            </a:extLst>
          </p:cNvPr>
          <p:cNvCxnSpPr>
            <a:stCxn id="199" idx="2"/>
            <a:endCxn id="209" idx="0"/>
          </p:cNvCxnSpPr>
          <p:nvPr/>
        </p:nvCxnSpPr>
        <p:spPr>
          <a:xfrm flipH="1">
            <a:off x="637557" y="4911717"/>
            <a:ext cx="1519748" cy="14204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F2A63639-8785-3952-3925-A27B8D696606}"/>
              </a:ext>
            </a:extLst>
          </p:cNvPr>
          <p:cNvCxnSpPr>
            <a:cxnSpLocks/>
            <a:stCxn id="198" idx="3"/>
            <a:endCxn id="160" idx="1"/>
          </p:cNvCxnSpPr>
          <p:nvPr/>
        </p:nvCxnSpPr>
        <p:spPr>
          <a:xfrm>
            <a:off x="2703146" y="4317324"/>
            <a:ext cx="5025720" cy="681745"/>
          </a:xfrm>
          <a:prstGeom prst="straightConnector1">
            <a:avLst/>
          </a:prstGeom>
          <a:ln>
            <a:solidFill>
              <a:schemeClr val="accent5">
                <a:alpha val="57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030A1031-EBAE-9065-6376-C3FF1C7F2829}"/>
              </a:ext>
            </a:extLst>
          </p:cNvPr>
          <p:cNvSpPr/>
          <p:nvPr/>
        </p:nvSpPr>
        <p:spPr>
          <a:xfrm>
            <a:off x="8831916" y="696098"/>
            <a:ext cx="802432" cy="555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잡담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게시글</a:t>
            </a:r>
            <a:endParaRPr kumimoji="1" lang="en-US" altLang="ko-KR" sz="1050" dirty="0"/>
          </a:p>
        </p:txBody>
      </p:sp>
      <p:cxnSp>
        <p:nvCxnSpPr>
          <p:cNvPr id="232" name="직선 화살표 연결선 231">
            <a:extLst>
              <a:ext uri="{FF2B5EF4-FFF2-40B4-BE49-F238E27FC236}">
                <a16:creationId xmlns:a16="http://schemas.microsoft.com/office/drawing/2014/main" id="{FA3F9197-C529-22B5-4F64-BB3705A316B0}"/>
              </a:ext>
            </a:extLst>
          </p:cNvPr>
          <p:cNvCxnSpPr>
            <a:cxnSpLocks/>
            <a:stCxn id="110" idx="3"/>
            <a:endCxn id="231" idx="1"/>
          </p:cNvCxnSpPr>
          <p:nvPr/>
        </p:nvCxnSpPr>
        <p:spPr>
          <a:xfrm>
            <a:off x="8682635" y="599243"/>
            <a:ext cx="149281" cy="3743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>
            <a:extLst>
              <a:ext uri="{FF2B5EF4-FFF2-40B4-BE49-F238E27FC236}">
                <a16:creationId xmlns:a16="http://schemas.microsoft.com/office/drawing/2014/main" id="{D7FA5995-7511-F3DB-DD9C-4D549E8D7617}"/>
              </a:ext>
            </a:extLst>
          </p:cNvPr>
          <p:cNvCxnSpPr>
            <a:cxnSpLocks/>
            <a:stCxn id="138" idx="1"/>
            <a:endCxn id="209" idx="0"/>
          </p:cNvCxnSpPr>
          <p:nvPr/>
        </p:nvCxnSpPr>
        <p:spPr>
          <a:xfrm flipH="1">
            <a:off x="637557" y="3231743"/>
            <a:ext cx="8463422" cy="3100409"/>
          </a:xfrm>
          <a:prstGeom prst="straightConnector1">
            <a:avLst/>
          </a:prstGeom>
          <a:ln>
            <a:solidFill>
              <a:schemeClr val="accent5">
                <a:alpha val="57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B54C8806-E4C7-1367-90F6-D3CC90649650}"/>
              </a:ext>
            </a:extLst>
          </p:cNvPr>
          <p:cNvCxnSpPr>
            <a:cxnSpLocks/>
            <a:stCxn id="210" idx="3"/>
            <a:endCxn id="162" idx="2"/>
          </p:cNvCxnSpPr>
          <p:nvPr/>
        </p:nvCxnSpPr>
        <p:spPr>
          <a:xfrm flipV="1">
            <a:off x="3423337" y="5876125"/>
            <a:ext cx="6445334" cy="645575"/>
          </a:xfrm>
          <a:prstGeom prst="straightConnector1">
            <a:avLst/>
          </a:prstGeom>
          <a:ln>
            <a:solidFill>
              <a:schemeClr val="accent5">
                <a:alpha val="57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4856BDD1-3E89-795A-6F5E-59CA90504B59}"/>
              </a:ext>
            </a:extLst>
          </p:cNvPr>
          <p:cNvSpPr/>
          <p:nvPr/>
        </p:nvSpPr>
        <p:spPr>
          <a:xfrm>
            <a:off x="8445895" y="1684716"/>
            <a:ext cx="939277" cy="42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상세장소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페이지</a:t>
            </a:r>
            <a:endParaRPr kumimoji="1" lang="ko-Kore-KR" altLang="en-US" sz="1050" dirty="0"/>
          </a:p>
        </p:txBody>
      </p: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F8B5301F-E67E-F1F4-45D2-99EB404EDB1A}"/>
              </a:ext>
            </a:extLst>
          </p:cNvPr>
          <p:cNvSpPr/>
          <p:nvPr/>
        </p:nvSpPr>
        <p:spPr>
          <a:xfrm>
            <a:off x="1595142" y="4939188"/>
            <a:ext cx="1104121" cy="3701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장바구니</a:t>
            </a:r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AAD02A86-4B41-EE75-534C-B3BD8341DB41}"/>
              </a:ext>
            </a:extLst>
          </p:cNvPr>
          <p:cNvSpPr/>
          <p:nvPr/>
        </p:nvSpPr>
        <p:spPr>
          <a:xfrm>
            <a:off x="1571803" y="5385397"/>
            <a:ext cx="1104121" cy="3701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주문</a:t>
            </a:r>
            <a:r>
              <a:rPr kumimoji="1" lang="ko-KR" altLang="en-US" sz="1050" dirty="0"/>
              <a:t>내역</a:t>
            </a:r>
            <a:endParaRPr kumimoji="1" lang="ko-Kore-KR" altLang="en-US" sz="1050" dirty="0"/>
          </a:p>
        </p:txBody>
      </p:sp>
      <p:cxnSp>
        <p:nvCxnSpPr>
          <p:cNvPr id="309" name="직선 화살표 연결선 308">
            <a:extLst>
              <a:ext uri="{FF2B5EF4-FFF2-40B4-BE49-F238E27FC236}">
                <a16:creationId xmlns:a16="http://schemas.microsoft.com/office/drawing/2014/main" id="{D48D3E5A-A9AE-A3CC-2F92-31B20552B58B}"/>
              </a:ext>
            </a:extLst>
          </p:cNvPr>
          <p:cNvCxnSpPr>
            <a:cxnSpLocks/>
            <a:stCxn id="79" idx="3"/>
            <a:endCxn id="307" idx="1"/>
          </p:cNvCxnSpPr>
          <p:nvPr/>
        </p:nvCxnSpPr>
        <p:spPr>
          <a:xfrm>
            <a:off x="1174851" y="3766089"/>
            <a:ext cx="420291" cy="135815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2" name="직선 화살표 연결선 311">
            <a:extLst>
              <a:ext uri="{FF2B5EF4-FFF2-40B4-BE49-F238E27FC236}">
                <a16:creationId xmlns:a16="http://schemas.microsoft.com/office/drawing/2014/main" id="{C053E165-3CFE-B7D7-6B5C-31D9079B6FCE}"/>
              </a:ext>
            </a:extLst>
          </p:cNvPr>
          <p:cNvCxnSpPr>
            <a:cxnSpLocks/>
            <a:stCxn id="79" idx="3"/>
            <a:endCxn id="308" idx="1"/>
          </p:cNvCxnSpPr>
          <p:nvPr/>
        </p:nvCxnSpPr>
        <p:spPr>
          <a:xfrm>
            <a:off x="1174851" y="3766089"/>
            <a:ext cx="396952" cy="180436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9ADB944C-417B-8CD5-15CB-F0B74C484370}"/>
              </a:ext>
            </a:extLst>
          </p:cNvPr>
          <p:cNvSpPr/>
          <p:nvPr/>
        </p:nvSpPr>
        <p:spPr>
          <a:xfrm>
            <a:off x="10822799" y="1689949"/>
            <a:ext cx="939277" cy="42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결제완료</a:t>
            </a:r>
            <a:endParaRPr kumimoji="1" lang="ko-Kore-KR" altLang="en-US" sz="1050" dirty="0"/>
          </a:p>
        </p:txBody>
      </p:sp>
      <p:cxnSp>
        <p:nvCxnSpPr>
          <p:cNvPr id="340" name="직선 화살표 연결선 339">
            <a:extLst>
              <a:ext uri="{FF2B5EF4-FFF2-40B4-BE49-F238E27FC236}">
                <a16:creationId xmlns:a16="http://schemas.microsoft.com/office/drawing/2014/main" id="{4FDC8F1C-7111-8C03-9A5D-3795FF62EABC}"/>
              </a:ext>
            </a:extLst>
          </p:cNvPr>
          <p:cNvCxnSpPr>
            <a:cxnSpLocks/>
            <a:stCxn id="130" idx="3"/>
            <a:endCxn id="339" idx="1"/>
          </p:cNvCxnSpPr>
          <p:nvPr/>
        </p:nvCxnSpPr>
        <p:spPr>
          <a:xfrm>
            <a:off x="10573624" y="1895015"/>
            <a:ext cx="249175" cy="8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6175CD09-9BA6-90EE-A417-ED4992C6852A}"/>
              </a:ext>
            </a:extLst>
          </p:cNvPr>
          <p:cNvSpPr/>
          <p:nvPr/>
        </p:nvSpPr>
        <p:spPr>
          <a:xfrm>
            <a:off x="6243349" y="1293348"/>
            <a:ext cx="969607" cy="2725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100" b="1" dirty="0" err="1"/>
              <a:t>메인페이지</a:t>
            </a:r>
            <a:endParaRPr kumimoji="1" lang="ko-Kore-KR" altLang="en-US" sz="11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8DCBB54-598B-4B40-767E-8CC5BA566A73}"/>
              </a:ext>
            </a:extLst>
          </p:cNvPr>
          <p:cNvSpPr/>
          <p:nvPr/>
        </p:nvSpPr>
        <p:spPr>
          <a:xfrm>
            <a:off x="5561148" y="-852"/>
            <a:ext cx="1083705" cy="5550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검색페이지</a:t>
            </a:r>
            <a:endParaRPr kumimoji="1" lang="en-US" altLang="ko-KR" sz="105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13AE55-B6C8-F0EC-DF57-4CA9F710441D}"/>
              </a:ext>
            </a:extLst>
          </p:cNvPr>
          <p:cNvSpPr/>
          <p:nvPr/>
        </p:nvSpPr>
        <p:spPr>
          <a:xfrm>
            <a:off x="4188278" y="687204"/>
            <a:ext cx="802432" cy="699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친구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F4D7F4-5D1D-83A4-C6A8-E9B57E065461}"/>
              </a:ext>
            </a:extLst>
          </p:cNvPr>
          <p:cNvSpPr/>
          <p:nvPr/>
        </p:nvSpPr>
        <p:spPr>
          <a:xfrm>
            <a:off x="3097231" y="5384525"/>
            <a:ext cx="1104121" cy="3701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결제</a:t>
            </a:r>
            <a:r>
              <a:rPr kumimoji="1" lang="ko-KR" altLang="en-US" sz="1050" dirty="0"/>
              <a:t>취소</a:t>
            </a:r>
            <a:endParaRPr kumimoji="1" lang="ko-Kore-KR" altLang="en-US" sz="105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18AD447-9349-5FBE-BE04-AE4D05E86E9B}"/>
              </a:ext>
            </a:extLst>
          </p:cNvPr>
          <p:cNvCxnSpPr>
            <a:cxnSpLocks/>
            <a:stCxn id="308" idx="3"/>
            <a:endCxn id="10" idx="1"/>
          </p:cNvCxnSpPr>
          <p:nvPr/>
        </p:nvCxnSpPr>
        <p:spPr>
          <a:xfrm flipV="1">
            <a:off x="2675924" y="5569584"/>
            <a:ext cx="421307" cy="87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547FF29-E757-8534-904C-33C954939258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3306146" y="1037102"/>
            <a:ext cx="882132" cy="889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59B647EA-9129-21C2-4908-BDD286331C3B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4970096" y="999742"/>
            <a:ext cx="1352953" cy="10891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EA97132E-0043-0E97-DB06-6D9DE7277AF8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970096" y="999742"/>
            <a:ext cx="1373559" cy="21971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68B460BB-903C-2854-A695-46940F3CF1D0}"/>
              </a:ext>
            </a:extLst>
          </p:cNvPr>
          <p:cNvCxnSpPr>
            <a:cxnSpLocks/>
            <a:stCxn id="3" idx="3"/>
            <a:endCxn id="77" idx="1"/>
          </p:cNvCxnSpPr>
          <p:nvPr/>
        </p:nvCxnSpPr>
        <p:spPr>
          <a:xfrm>
            <a:off x="4990710" y="1037102"/>
            <a:ext cx="1332339" cy="14877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5B28DD3B-777C-2CC8-A50E-FF00EB536F77}"/>
              </a:ext>
            </a:extLst>
          </p:cNvPr>
          <p:cNvCxnSpPr>
            <a:cxnSpLocks/>
            <a:stCxn id="3" idx="3"/>
            <a:endCxn id="28" idx="1"/>
          </p:cNvCxnSpPr>
          <p:nvPr/>
        </p:nvCxnSpPr>
        <p:spPr>
          <a:xfrm>
            <a:off x="4990710" y="1037102"/>
            <a:ext cx="1332339" cy="27865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F7798B9-9E35-507D-76CF-ABFAF34F13C0}"/>
              </a:ext>
            </a:extLst>
          </p:cNvPr>
          <p:cNvCxnSpPr>
            <a:cxnSpLocks/>
            <a:stCxn id="111" idx="0"/>
            <a:endCxn id="267" idx="2"/>
          </p:cNvCxnSpPr>
          <p:nvPr/>
        </p:nvCxnSpPr>
        <p:spPr>
          <a:xfrm flipV="1">
            <a:off x="8312566" y="2112473"/>
            <a:ext cx="602968" cy="270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A4F404A7-BEDE-7AB1-A7EE-89091DC59B35}"/>
              </a:ext>
            </a:extLst>
          </p:cNvPr>
          <p:cNvSpPr/>
          <p:nvPr/>
        </p:nvSpPr>
        <p:spPr>
          <a:xfrm>
            <a:off x="9634347" y="1681136"/>
            <a:ext cx="939277" cy="42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상세장소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예약페이지</a:t>
            </a:r>
            <a:endParaRPr kumimoji="1" lang="ko-Kore-KR" altLang="en-US" sz="1050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A3A00210-366D-9B76-5B82-707531D30202}"/>
              </a:ext>
            </a:extLst>
          </p:cNvPr>
          <p:cNvCxnSpPr>
            <a:cxnSpLocks/>
            <a:stCxn id="267" idx="3"/>
            <a:endCxn id="130" idx="1"/>
          </p:cNvCxnSpPr>
          <p:nvPr/>
        </p:nvCxnSpPr>
        <p:spPr>
          <a:xfrm flipV="1">
            <a:off x="9385172" y="1895015"/>
            <a:ext cx="249175" cy="35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C7FF0E05-3120-9F10-B26D-9270C430FE11}"/>
              </a:ext>
            </a:extLst>
          </p:cNvPr>
          <p:cNvSpPr/>
          <p:nvPr/>
        </p:nvSpPr>
        <p:spPr>
          <a:xfrm>
            <a:off x="6323049" y="4151036"/>
            <a:ext cx="802432" cy="408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카테고리</a:t>
            </a:r>
            <a:endParaRPr kumimoji="1" lang="en-US" altLang="ko-KR" sz="1050" dirty="0"/>
          </a:p>
          <a:p>
            <a:pPr algn="ctr"/>
            <a:r>
              <a:rPr kumimoji="1" lang="en-US" altLang="ko-KR" sz="1050" dirty="0"/>
              <a:t>(</a:t>
            </a:r>
            <a:r>
              <a:rPr kumimoji="1" lang="ko-KR" altLang="en-US" sz="1050" dirty="0" err="1"/>
              <a:t>상단바</a:t>
            </a:r>
            <a:r>
              <a:rPr kumimoji="1" lang="en-US" altLang="ko-KR" sz="1050" dirty="0"/>
              <a:t>)</a:t>
            </a:r>
            <a:endParaRPr kumimoji="1" lang="ko-Kore-KR" altLang="en-US" sz="1050" dirty="0"/>
          </a:p>
        </p:txBody>
      </p:sp>
      <p:cxnSp>
        <p:nvCxnSpPr>
          <p:cNvPr id="159" name="꺾인 연결선[E] 158">
            <a:extLst>
              <a:ext uri="{FF2B5EF4-FFF2-40B4-BE49-F238E27FC236}">
                <a16:creationId xmlns:a16="http://schemas.microsoft.com/office/drawing/2014/main" id="{4C278D8C-F435-A808-8D21-DA0B36B04A22}"/>
              </a:ext>
            </a:extLst>
          </p:cNvPr>
          <p:cNvCxnSpPr>
            <a:cxnSpLocks/>
            <a:stCxn id="158" idx="1"/>
            <a:endCxn id="384" idx="1"/>
          </p:cNvCxnSpPr>
          <p:nvPr/>
        </p:nvCxnSpPr>
        <p:spPr>
          <a:xfrm rot="10800000">
            <a:off x="6243349" y="1429627"/>
            <a:ext cx="79700" cy="2925517"/>
          </a:xfrm>
          <a:prstGeom prst="bentConnector3">
            <a:avLst>
              <a:gd name="adj1" fmla="val 386826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DC3D61C2-22E7-1131-94C1-1FEEA1535889}"/>
              </a:ext>
            </a:extLst>
          </p:cNvPr>
          <p:cNvSpPr/>
          <p:nvPr/>
        </p:nvSpPr>
        <p:spPr>
          <a:xfrm>
            <a:off x="1571803" y="5791509"/>
            <a:ext cx="1104121" cy="3701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알림모음</a:t>
            </a: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3C5C8845-AC52-AD8F-B3DF-14A2D4B42552}"/>
              </a:ext>
            </a:extLst>
          </p:cNvPr>
          <p:cNvCxnSpPr>
            <a:cxnSpLocks/>
            <a:stCxn id="79" idx="3"/>
            <a:endCxn id="167" idx="1"/>
          </p:cNvCxnSpPr>
          <p:nvPr/>
        </p:nvCxnSpPr>
        <p:spPr>
          <a:xfrm>
            <a:off x="1174851" y="3766089"/>
            <a:ext cx="396952" cy="221047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7098ABC3-790D-048B-15AB-BEBF653AB1C6}"/>
              </a:ext>
            </a:extLst>
          </p:cNvPr>
          <p:cNvSpPr/>
          <p:nvPr/>
        </p:nvSpPr>
        <p:spPr>
          <a:xfrm>
            <a:off x="1637359" y="3649542"/>
            <a:ext cx="1104121" cy="3701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내가 스크랩한 후기 목록</a:t>
            </a:r>
            <a:endParaRPr kumimoji="1" lang="ko-Kore-KR" altLang="en-US" sz="1050" dirty="0"/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A0AC9CAE-CB4E-FC8C-97C6-12CF1360932D}"/>
              </a:ext>
            </a:extLst>
          </p:cNvPr>
          <p:cNvCxnSpPr>
            <a:cxnSpLocks/>
            <a:stCxn id="79" idx="3"/>
            <a:endCxn id="172" idx="1"/>
          </p:cNvCxnSpPr>
          <p:nvPr/>
        </p:nvCxnSpPr>
        <p:spPr>
          <a:xfrm>
            <a:off x="1174851" y="3766089"/>
            <a:ext cx="462508" cy="6851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29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D57BA538-E863-C6D0-EA1B-4F231714C566}"/>
              </a:ext>
            </a:extLst>
          </p:cNvPr>
          <p:cNvCxnSpPr>
            <a:cxnSpLocks/>
            <a:stCxn id="40" idx="3"/>
            <a:endCxn id="267" idx="1"/>
          </p:cNvCxnSpPr>
          <p:nvPr/>
        </p:nvCxnSpPr>
        <p:spPr>
          <a:xfrm flipV="1">
            <a:off x="2759901" y="1898595"/>
            <a:ext cx="5685994" cy="3820433"/>
          </a:xfrm>
          <a:prstGeom prst="straightConnector1">
            <a:avLst/>
          </a:prstGeom>
          <a:ln>
            <a:solidFill>
              <a:srgbClr val="92D2D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94353B15-816C-5367-4BDA-D24389C822B7}"/>
              </a:ext>
            </a:extLst>
          </p:cNvPr>
          <p:cNvCxnSpPr>
            <a:cxnSpLocks/>
            <a:stCxn id="28" idx="3"/>
            <a:endCxn id="160" idx="1"/>
          </p:cNvCxnSpPr>
          <p:nvPr/>
        </p:nvCxnSpPr>
        <p:spPr>
          <a:xfrm>
            <a:off x="7125481" y="3823644"/>
            <a:ext cx="2325324" cy="1434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79D10845-2794-0711-52CF-93E9C3AB6886}"/>
              </a:ext>
            </a:extLst>
          </p:cNvPr>
          <p:cNvCxnSpPr>
            <a:cxnSpLocks/>
            <a:stCxn id="2" idx="3"/>
            <a:endCxn id="231" idx="2"/>
          </p:cNvCxnSpPr>
          <p:nvPr/>
        </p:nvCxnSpPr>
        <p:spPr>
          <a:xfrm flipV="1">
            <a:off x="2752126" y="1251172"/>
            <a:ext cx="6481006" cy="3951047"/>
          </a:xfrm>
          <a:prstGeom prst="straightConnector1">
            <a:avLst/>
          </a:prstGeom>
          <a:ln>
            <a:solidFill>
              <a:srgbClr val="8769A9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7F31DB43-0EF1-5DF1-BC7E-CC1F958E8244}"/>
              </a:ext>
            </a:extLst>
          </p:cNvPr>
          <p:cNvCxnSpPr>
            <a:cxnSpLocks/>
            <a:stCxn id="107" idx="3"/>
            <a:endCxn id="231" idx="2"/>
          </p:cNvCxnSpPr>
          <p:nvPr/>
        </p:nvCxnSpPr>
        <p:spPr>
          <a:xfrm flipV="1">
            <a:off x="2759901" y="1251172"/>
            <a:ext cx="6473231" cy="4955897"/>
          </a:xfrm>
          <a:prstGeom prst="straightConnector1">
            <a:avLst/>
          </a:prstGeom>
          <a:ln>
            <a:solidFill>
              <a:srgbClr val="8769A9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[E] 100">
            <a:extLst>
              <a:ext uri="{FF2B5EF4-FFF2-40B4-BE49-F238E27FC236}">
                <a16:creationId xmlns:a16="http://schemas.microsoft.com/office/drawing/2014/main" id="{5B472375-A6CF-F44A-0BFB-853CA175B03E}"/>
              </a:ext>
            </a:extLst>
          </p:cNvPr>
          <p:cNvCxnSpPr>
            <a:cxnSpLocks/>
            <a:stCxn id="138" idx="2"/>
            <a:endCxn id="79" idx="2"/>
          </p:cNvCxnSpPr>
          <p:nvPr/>
        </p:nvCxnSpPr>
        <p:spPr>
          <a:xfrm rot="5400000">
            <a:off x="4841560" y="-709489"/>
            <a:ext cx="441867" cy="8879404"/>
          </a:xfrm>
          <a:prstGeom prst="bentConnector3">
            <a:avLst>
              <a:gd name="adj1" fmla="val 151735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B276F09E-A964-3F94-812C-9C547D6EC7E3}"/>
              </a:ext>
            </a:extLst>
          </p:cNvPr>
          <p:cNvCxnSpPr>
            <a:stCxn id="209" idx="0"/>
            <a:endCxn id="138" idx="1"/>
          </p:cNvCxnSpPr>
          <p:nvPr/>
        </p:nvCxnSpPr>
        <p:spPr>
          <a:xfrm flipV="1">
            <a:off x="637557" y="3231743"/>
            <a:ext cx="8463422" cy="31004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5" name="꺾인 연결선[E] 64">
            <a:extLst>
              <a:ext uri="{FF2B5EF4-FFF2-40B4-BE49-F238E27FC236}">
                <a16:creationId xmlns:a16="http://schemas.microsoft.com/office/drawing/2014/main" id="{0C35E287-C79D-7AC3-5DE8-487D9FF9B2CD}"/>
              </a:ext>
            </a:extLst>
          </p:cNvPr>
          <p:cNvCxnSpPr>
            <a:cxnSpLocks/>
            <a:stCxn id="199" idx="3"/>
            <a:endCxn id="209" idx="2"/>
          </p:cNvCxnSpPr>
          <p:nvPr/>
        </p:nvCxnSpPr>
        <p:spPr>
          <a:xfrm flipH="1">
            <a:off x="637557" y="3927141"/>
            <a:ext cx="2148010" cy="2775128"/>
          </a:xfrm>
          <a:prstGeom prst="bentConnector4">
            <a:avLst>
              <a:gd name="adj1" fmla="val -46708"/>
              <a:gd name="adj2" fmla="val 108237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E2D8BF3-E693-7019-578B-86109E28700A}"/>
              </a:ext>
            </a:extLst>
          </p:cNvPr>
          <p:cNvCxnSpPr>
            <a:cxnSpLocks/>
            <a:stCxn id="54" idx="3"/>
            <a:endCxn id="160" idx="1"/>
          </p:cNvCxnSpPr>
          <p:nvPr/>
        </p:nvCxnSpPr>
        <p:spPr>
          <a:xfrm>
            <a:off x="2792559" y="3124464"/>
            <a:ext cx="6658246" cy="21336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F2A63639-8785-3952-3925-A27B8D696606}"/>
              </a:ext>
            </a:extLst>
          </p:cNvPr>
          <p:cNvCxnSpPr>
            <a:cxnSpLocks/>
            <a:stCxn id="198" idx="3"/>
            <a:endCxn id="138" idx="1"/>
          </p:cNvCxnSpPr>
          <p:nvPr/>
        </p:nvCxnSpPr>
        <p:spPr>
          <a:xfrm flipV="1">
            <a:off x="2779348" y="3231743"/>
            <a:ext cx="6321631" cy="286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7" name="직선 화살표 연결선 326">
            <a:extLst>
              <a:ext uri="{FF2B5EF4-FFF2-40B4-BE49-F238E27FC236}">
                <a16:creationId xmlns:a16="http://schemas.microsoft.com/office/drawing/2014/main" id="{6A3A3188-00F4-94C8-1154-48B9EC6A0B66}"/>
              </a:ext>
            </a:extLst>
          </p:cNvPr>
          <p:cNvCxnSpPr>
            <a:cxnSpLocks/>
            <a:stCxn id="307" idx="3"/>
            <a:endCxn id="267" idx="1"/>
          </p:cNvCxnSpPr>
          <p:nvPr/>
        </p:nvCxnSpPr>
        <p:spPr>
          <a:xfrm flipV="1">
            <a:off x="2759901" y="1898595"/>
            <a:ext cx="5685994" cy="2437880"/>
          </a:xfrm>
          <a:prstGeom prst="straightConnector1">
            <a:avLst/>
          </a:prstGeom>
          <a:ln>
            <a:solidFill>
              <a:srgbClr val="92D2D1">
                <a:alpha val="56863"/>
              </a:srgb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6" name="꺾인 연결선[E] 345">
            <a:extLst>
              <a:ext uri="{FF2B5EF4-FFF2-40B4-BE49-F238E27FC236}">
                <a16:creationId xmlns:a16="http://schemas.microsoft.com/office/drawing/2014/main" id="{A0E4AB37-60FA-C5C1-C68F-2A4680E0568B}"/>
              </a:ext>
            </a:extLst>
          </p:cNvPr>
          <p:cNvCxnSpPr>
            <a:cxnSpLocks/>
            <a:stCxn id="160" idx="3"/>
            <a:endCxn id="267" idx="2"/>
          </p:cNvCxnSpPr>
          <p:nvPr/>
        </p:nvCxnSpPr>
        <p:spPr>
          <a:xfrm flipH="1" flipV="1">
            <a:off x="8915534" y="2112473"/>
            <a:ext cx="1337703" cy="3145609"/>
          </a:xfrm>
          <a:prstGeom prst="bentConnector4">
            <a:avLst>
              <a:gd name="adj1" fmla="val -80698"/>
              <a:gd name="adj2" fmla="val 84287"/>
            </a:avLst>
          </a:prstGeom>
          <a:ln>
            <a:solidFill>
              <a:srgbClr val="92D2D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5" name="꺾인 연결선[E] 384">
            <a:extLst>
              <a:ext uri="{FF2B5EF4-FFF2-40B4-BE49-F238E27FC236}">
                <a16:creationId xmlns:a16="http://schemas.microsoft.com/office/drawing/2014/main" id="{470C5A5F-653E-381F-10D1-3DB872A9DB5C}"/>
              </a:ext>
            </a:extLst>
          </p:cNvPr>
          <p:cNvCxnSpPr>
            <a:cxnSpLocks/>
            <a:stCxn id="339" idx="3"/>
            <a:endCxn id="384" idx="3"/>
          </p:cNvCxnSpPr>
          <p:nvPr/>
        </p:nvCxnSpPr>
        <p:spPr>
          <a:xfrm flipH="1" flipV="1">
            <a:off x="7212956" y="1429626"/>
            <a:ext cx="4549120" cy="474202"/>
          </a:xfrm>
          <a:prstGeom prst="bentConnector3">
            <a:avLst>
              <a:gd name="adj1" fmla="val -5025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4B72684-AAF6-EC29-4F89-AEDD5E9CF439}"/>
              </a:ext>
            </a:extLst>
          </p:cNvPr>
          <p:cNvSpPr/>
          <p:nvPr/>
        </p:nvSpPr>
        <p:spPr>
          <a:xfrm>
            <a:off x="70730" y="1571796"/>
            <a:ext cx="802432" cy="699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main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5B6DE0-C6B5-F659-0815-629C48018507}"/>
              </a:ext>
            </a:extLst>
          </p:cNvPr>
          <p:cNvSpPr/>
          <p:nvPr/>
        </p:nvSpPr>
        <p:spPr>
          <a:xfrm>
            <a:off x="2503714" y="1576874"/>
            <a:ext cx="802432" cy="699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login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69AE12-80F9-76FC-AE39-952E58CDD9B0}"/>
              </a:ext>
            </a:extLst>
          </p:cNvPr>
          <p:cNvSpPr/>
          <p:nvPr/>
        </p:nvSpPr>
        <p:spPr>
          <a:xfrm>
            <a:off x="1431644" y="-221524"/>
            <a:ext cx="802432" cy="518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사장회원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회원가입</a:t>
            </a:r>
            <a:endParaRPr kumimoji="1" lang="ko-Kore-KR" altLang="en-US" sz="105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74C9C3-AB51-6FB8-79E1-35008F82EF48}"/>
              </a:ext>
            </a:extLst>
          </p:cNvPr>
          <p:cNvSpPr/>
          <p:nvPr/>
        </p:nvSpPr>
        <p:spPr>
          <a:xfrm>
            <a:off x="4167672" y="2634344"/>
            <a:ext cx="802432" cy="699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가족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793E0F-E635-7BF1-C8B0-7EAB7E0115FF}"/>
              </a:ext>
            </a:extLst>
          </p:cNvPr>
          <p:cNvSpPr/>
          <p:nvPr/>
        </p:nvSpPr>
        <p:spPr>
          <a:xfrm>
            <a:off x="4167672" y="1576874"/>
            <a:ext cx="802432" cy="699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혼자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53D3D0-EA2C-7489-1729-6CB44D02EF61}"/>
              </a:ext>
            </a:extLst>
          </p:cNvPr>
          <p:cNvSpPr/>
          <p:nvPr/>
        </p:nvSpPr>
        <p:spPr>
          <a:xfrm>
            <a:off x="4167672" y="3691814"/>
            <a:ext cx="802432" cy="699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연인</a:t>
            </a:r>
            <a:endParaRPr kumimoji="1" lang="ko-Kore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8485F0F-2D73-F207-F90B-0FE24E6EFFB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873162" y="1921694"/>
            <a:ext cx="1630552" cy="50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4C6C542-D671-804E-DDC8-E39DA31F0756}"/>
              </a:ext>
            </a:extLst>
          </p:cNvPr>
          <p:cNvCxnSpPr>
            <a:cxnSpLocks/>
            <a:stCxn id="5" idx="0"/>
            <a:endCxn id="6" idx="3"/>
          </p:cNvCxnSpPr>
          <p:nvPr/>
        </p:nvCxnSpPr>
        <p:spPr>
          <a:xfrm flipH="1" flipV="1">
            <a:off x="2234076" y="37749"/>
            <a:ext cx="670854" cy="1539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22D3798-A21A-7A61-C8A4-0A5DACD15229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306146" y="1926772"/>
            <a:ext cx="8615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062D3FB-663E-3F1A-202F-05941BA58BA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306146" y="1926772"/>
            <a:ext cx="861526" cy="1057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4F66500-E3E2-C2CE-8DC9-A2C0A99AC26F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306146" y="1926772"/>
            <a:ext cx="861526" cy="21149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13F630E-F3C3-5767-FC00-B282B03D3AE5}"/>
              </a:ext>
            </a:extLst>
          </p:cNvPr>
          <p:cNvSpPr/>
          <p:nvPr/>
        </p:nvSpPr>
        <p:spPr>
          <a:xfrm>
            <a:off x="6343655" y="3011833"/>
            <a:ext cx="802432" cy="370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개인만을 위한 추천</a:t>
            </a:r>
            <a:endParaRPr kumimoji="1" lang="ko-Kore-KR" altLang="en-US" sz="105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B9B70C9-D68F-3D06-792A-938C6BA62881}"/>
              </a:ext>
            </a:extLst>
          </p:cNvPr>
          <p:cNvSpPr/>
          <p:nvPr/>
        </p:nvSpPr>
        <p:spPr>
          <a:xfrm>
            <a:off x="6323049" y="3619537"/>
            <a:ext cx="802432" cy="408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후기</a:t>
            </a:r>
            <a:endParaRPr kumimoji="1" lang="en-US" altLang="ko-KR" sz="1050" dirty="0"/>
          </a:p>
          <a:p>
            <a:pPr algn="ctr"/>
            <a:r>
              <a:rPr kumimoji="1" lang="en-US" altLang="ko-KR" sz="1050" dirty="0"/>
              <a:t>(</a:t>
            </a:r>
            <a:r>
              <a:rPr kumimoji="1" lang="ko-KR" altLang="en-US" sz="1050" dirty="0"/>
              <a:t>사람들의</a:t>
            </a:r>
            <a:r>
              <a:rPr kumimoji="1" lang="en-US" altLang="ko-KR" sz="1050" dirty="0"/>
              <a:t>)</a:t>
            </a:r>
            <a:endParaRPr kumimoji="1" lang="ko-Kore-KR" altLang="en-US" sz="1050" dirty="0"/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7C5C06CC-A5FC-C3C2-0422-F7F99D1A2D2B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4970104" y="1926772"/>
            <a:ext cx="1373551" cy="12701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BBE39CFF-457F-D286-862C-7A80DB3A2D71}"/>
              </a:ext>
            </a:extLst>
          </p:cNvPr>
          <p:cNvCxnSpPr>
            <a:cxnSpLocks/>
            <a:stCxn id="8" idx="3"/>
            <a:endCxn id="28" idx="1"/>
          </p:cNvCxnSpPr>
          <p:nvPr/>
        </p:nvCxnSpPr>
        <p:spPr>
          <a:xfrm>
            <a:off x="4970104" y="1926772"/>
            <a:ext cx="1352945" cy="18968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C82C3DC2-812E-5AEA-D1B9-A570900B604D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>
            <a:off x="4970104" y="2984242"/>
            <a:ext cx="1373551" cy="2126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9A0E89A2-926B-7A84-39EE-BCDFD684581C}"/>
              </a:ext>
            </a:extLst>
          </p:cNvPr>
          <p:cNvCxnSpPr>
            <a:cxnSpLocks/>
            <a:stCxn id="7" idx="3"/>
            <a:endCxn id="28" idx="1"/>
          </p:cNvCxnSpPr>
          <p:nvPr/>
        </p:nvCxnSpPr>
        <p:spPr>
          <a:xfrm>
            <a:off x="4970104" y="2984242"/>
            <a:ext cx="1352945" cy="8394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B0F1D4F4-DAB6-F949-2391-DB4C78514E78}"/>
              </a:ext>
            </a:extLst>
          </p:cNvPr>
          <p:cNvCxnSpPr>
            <a:cxnSpLocks/>
            <a:stCxn id="9" idx="3"/>
            <a:endCxn id="28" idx="1"/>
          </p:cNvCxnSpPr>
          <p:nvPr/>
        </p:nvCxnSpPr>
        <p:spPr>
          <a:xfrm flipV="1">
            <a:off x="4970104" y="3823644"/>
            <a:ext cx="1352945" cy="2180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823999A1-AA6F-8C11-0862-DD6DFEFFEE96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 flipV="1">
            <a:off x="4970104" y="3196892"/>
            <a:ext cx="1373551" cy="8448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EE8EAA7-3401-6414-619C-19BBE74F5CB4}"/>
              </a:ext>
            </a:extLst>
          </p:cNvPr>
          <p:cNvSpPr/>
          <p:nvPr/>
        </p:nvSpPr>
        <p:spPr>
          <a:xfrm>
            <a:off x="6323049" y="2339745"/>
            <a:ext cx="802432" cy="370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예약</a:t>
            </a:r>
            <a:endParaRPr kumimoji="1" lang="en-US" altLang="ko-KR" sz="1050" dirty="0"/>
          </a:p>
          <a:p>
            <a:pPr algn="ctr"/>
            <a:r>
              <a:rPr kumimoji="1" lang="en-US" altLang="ko-KR" sz="1050" dirty="0"/>
              <a:t>(</a:t>
            </a:r>
            <a:r>
              <a:rPr kumimoji="1" lang="ko-KR" altLang="en-US" sz="1050" dirty="0" err="1"/>
              <a:t>상단바</a:t>
            </a:r>
            <a:r>
              <a:rPr kumimoji="1" lang="en-US" altLang="ko-KR" sz="1050" dirty="0"/>
              <a:t>)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B24212D-26CB-54F2-974B-403AC0EFCD81}"/>
              </a:ext>
            </a:extLst>
          </p:cNvPr>
          <p:cNvSpPr/>
          <p:nvPr/>
        </p:nvSpPr>
        <p:spPr>
          <a:xfrm>
            <a:off x="6323049" y="1903828"/>
            <a:ext cx="802432" cy="370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커뮤니티</a:t>
            </a:r>
            <a:endParaRPr kumimoji="1" lang="en-US" altLang="ko-KR" sz="1050" dirty="0"/>
          </a:p>
          <a:p>
            <a:pPr algn="ctr"/>
            <a:r>
              <a:rPr kumimoji="1" lang="en-US" altLang="ko-KR" sz="1050" dirty="0"/>
              <a:t>(</a:t>
            </a:r>
            <a:r>
              <a:rPr kumimoji="1" lang="ko-KR" altLang="en-US" sz="1050" dirty="0" err="1"/>
              <a:t>상단바</a:t>
            </a:r>
            <a:r>
              <a:rPr kumimoji="1" lang="en-US" altLang="ko-KR" sz="1050" dirty="0"/>
              <a:t>)</a:t>
            </a:r>
            <a:endParaRPr kumimoji="1" lang="ko-Kore-KR" altLang="en-US" sz="105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53B5E8E-FD64-05BE-69E3-ED0A63FFBD6D}"/>
              </a:ext>
            </a:extLst>
          </p:cNvPr>
          <p:cNvSpPr/>
          <p:nvPr/>
        </p:nvSpPr>
        <p:spPr>
          <a:xfrm>
            <a:off x="70730" y="3581030"/>
            <a:ext cx="1104121" cy="3701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마이페이지</a:t>
            </a:r>
            <a:endParaRPr kumimoji="1" lang="en-US" altLang="ko-KR" sz="1050" dirty="0"/>
          </a:p>
          <a:p>
            <a:pPr algn="ctr"/>
            <a:r>
              <a:rPr kumimoji="1" lang="en-US" altLang="ko-KR" sz="1050" dirty="0"/>
              <a:t>(</a:t>
            </a:r>
            <a:r>
              <a:rPr kumimoji="1" lang="ko-KR" altLang="en-US" sz="1050" dirty="0"/>
              <a:t>본인</a:t>
            </a:r>
            <a:r>
              <a:rPr kumimoji="1" lang="en-US" altLang="ko-KR" sz="1050" dirty="0"/>
              <a:t>O)</a:t>
            </a:r>
            <a:endParaRPr kumimoji="1" lang="ko-Kore-KR" altLang="en-US" sz="1050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2050BE1-B7AF-5487-03A0-784058DC6118}"/>
              </a:ext>
            </a:extLst>
          </p:cNvPr>
          <p:cNvSpPr/>
          <p:nvPr/>
        </p:nvSpPr>
        <p:spPr>
          <a:xfrm>
            <a:off x="7728866" y="4111051"/>
            <a:ext cx="802432" cy="5550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장소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게시글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목록</a:t>
            </a:r>
            <a:endParaRPr kumimoji="1" lang="ko-Kore-KR" altLang="en-US" sz="1050" dirty="0"/>
          </a:p>
        </p:txBody>
      </p:sp>
      <p:cxnSp>
        <p:nvCxnSpPr>
          <p:cNvPr id="90" name="직선 연결선[R] 89">
            <a:extLst>
              <a:ext uri="{FF2B5EF4-FFF2-40B4-BE49-F238E27FC236}">
                <a16:creationId xmlns:a16="http://schemas.microsoft.com/office/drawing/2014/main" id="{967B393C-7961-E4BB-14BD-0431BFA34588}"/>
              </a:ext>
            </a:extLst>
          </p:cNvPr>
          <p:cNvCxnSpPr>
            <a:cxnSpLocks/>
            <a:stCxn id="8" idx="3"/>
            <a:endCxn id="78" idx="1"/>
          </p:cNvCxnSpPr>
          <p:nvPr/>
        </p:nvCxnSpPr>
        <p:spPr>
          <a:xfrm>
            <a:off x="4970104" y="1926772"/>
            <a:ext cx="1352945" cy="16211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[R] 92">
            <a:extLst>
              <a:ext uri="{FF2B5EF4-FFF2-40B4-BE49-F238E27FC236}">
                <a16:creationId xmlns:a16="http://schemas.microsoft.com/office/drawing/2014/main" id="{53A0CB3B-F8F8-1449-4282-791AB1C347BA}"/>
              </a:ext>
            </a:extLst>
          </p:cNvPr>
          <p:cNvCxnSpPr>
            <a:cxnSpLocks/>
            <a:stCxn id="8" idx="3"/>
            <a:endCxn id="77" idx="1"/>
          </p:cNvCxnSpPr>
          <p:nvPr/>
        </p:nvCxnSpPr>
        <p:spPr>
          <a:xfrm>
            <a:off x="4970104" y="1926772"/>
            <a:ext cx="1352945" cy="5980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CADF5542-66D9-97E5-B629-F26F11B01EF1}"/>
              </a:ext>
            </a:extLst>
          </p:cNvPr>
          <p:cNvCxnSpPr>
            <a:cxnSpLocks/>
            <a:stCxn id="7" idx="3"/>
            <a:endCxn id="78" idx="1"/>
          </p:cNvCxnSpPr>
          <p:nvPr/>
        </p:nvCxnSpPr>
        <p:spPr>
          <a:xfrm flipV="1">
            <a:off x="4970104" y="2088887"/>
            <a:ext cx="1352945" cy="8953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EAA559A2-FCBA-6CF9-BE72-89FE3396C75C}"/>
              </a:ext>
            </a:extLst>
          </p:cNvPr>
          <p:cNvCxnSpPr>
            <a:cxnSpLocks/>
            <a:stCxn id="7" idx="3"/>
            <a:endCxn id="77" idx="1"/>
          </p:cNvCxnSpPr>
          <p:nvPr/>
        </p:nvCxnSpPr>
        <p:spPr>
          <a:xfrm flipV="1">
            <a:off x="4970104" y="2524804"/>
            <a:ext cx="1352945" cy="4594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[R] 101">
            <a:extLst>
              <a:ext uri="{FF2B5EF4-FFF2-40B4-BE49-F238E27FC236}">
                <a16:creationId xmlns:a16="http://schemas.microsoft.com/office/drawing/2014/main" id="{37043D60-F9B7-CE28-5C87-5B3F10312040}"/>
              </a:ext>
            </a:extLst>
          </p:cNvPr>
          <p:cNvCxnSpPr>
            <a:cxnSpLocks/>
            <a:stCxn id="9" idx="3"/>
            <a:endCxn id="78" idx="1"/>
          </p:cNvCxnSpPr>
          <p:nvPr/>
        </p:nvCxnSpPr>
        <p:spPr>
          <a:xfrm flipV="1">
            <a:off x="4970104" y="2088887"/>
            <a:ext cx="1352945" cy="19528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[R] 104">
            <a:extLst>
              <a:ext uri="{FF2B5EF4-FFF2-40B4-BE49-F238E27FC236}">
                <a16:creationId xmlns:a16="http://schemas.microsoft.com/office/drawing/2014/main" id="{15EC46A1-6CEC-C8A4-EB42-34AC0ECFEBB9}"/>
              </a:ext>
            </a:extLst>
          </p:cNvPr>
          <p:cNvCxnSpPr>
            <a:cxnSpLocks/>
            <a:stCxn id="9" idx="3"/>
            <a:endCxn id="77" idx="1"/>
          </p:cNvCxnSpPr>
          <p:nvPr/>
        </p:nvCxnSpPr>
        <p:spPr>
          <a:xfrm flipV="1">
            <a:off x="4970104" y="2524804"/>
            <a:ext cx="1352945" cy="15169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D45689A-ACA5-F52D-1EA8-CBB20A0A1351}"/>
              </a:ext>
            </a:extLst>
          </p:cNvPr>
          <p:cNvSpPr/>
          <p:nvPr/>
        </p:nvSpPr>
        <p:spPr>
          <a:xfrm>
            <a:off x="70730" y="108949"/>
            <a:ext cx="802432" cy="699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page</a:t>
            </a:r>
            <a:endParaRPr kumimoji="1" lang="ko-Kore-KR" altLang="en-US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CE4D655-28C8-CCFF-732B-FA10D2537268}"/>
              </a:ext>
            </a:extLst>
          </p:cNvPr>
          <p:cNvSpPr/>
          <p:nvPr/>
        </p:nvSpPr>
        <p:spPr>
          <a:xfrm>
            <a:off x="7728866" y="5684600"/>
            <a:ext cx="802432" cy="5550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후기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게시글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목록</a:t>
            </a:r>
            <a:endParaRPr kumimoji="1" lang="ko-Kore-KR" altLang="en-US" sz="105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52B9201-6B7E-27A9-4A21-BF9DAC2EC7CD}"/>
              </a:ext>
            </a:extLst>
          </p:cNvPr>
          <p:cNvSpPr/>
          <p:nvPr/>
        </p:nvSpPr>
        <p:spPr>
          <a:xfrm>
            <a:off x="7880203" y="321706"/>
            <a:ext cx="802432" cy="555074"/>
          </a:xfrm>
          <a:prstGeom prst="rect">
            <a:avLst/>
          </a:prstGeom>
          <a:solidFill>
            <a:srgbClr val="8769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잡담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게시글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목록</a:t>
            </a:r>
            <a:endParaRPr kumimoji="1" lang="ko-Kore-KR" altLang="en-US" sz="105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82C040FE-5F9F-8F6D-89CE-85CCFD9DC6B8}"/>
              </a:ext>
            </a:extLst>
          </p:cNvPr>
          <p:cNvSpPr/>
          <p:nvPr/>
        </p:nvSpPr>
        <p:spPr>
          <a:xfrm>
            <a:off x="8147445" y="2331969"/>
            <a:ext cx="1114988" cy="395679"/>
          </a:xfrm>
          <a:prstGeom prst="rect">
            <a:avLst/>
          </a:prstGeom>
          <a:solidFill>
            <a:srgbClr val="92D2D1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예약 가능 장소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목록</a:t>
            </a:r>
            <a:endParaRPr kumimoji="1" lang="en-US" altLang="ko-KR" sz="1050" dirty="0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3CD91A6C-90EB-10E2-4203-A99182652EF5}"/>
              </a:ext>
            </a:extLst>
          </p:cNvPr>
          <p:cNvCxnSpPr>
            <a:cxnSpLocks/>
            <a:stCxn id="78" idx="3"/>
            <a:endCxn id="110" idx="1"/>
          </p:cNvCxnSpPr>
          <p:nvPr/>
        </p:nvCxnSpPr>
        <p:spPr>
          <a:xfrm flipV="1">
            <a:off x="7125481" y="599243"/>
            <a:ext cx="754722" cy="14896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FDEDE21-A944-A7B6-FFBA-A01D2505AB89}"/>
              </a:ext>
            </a:extLst>
          </p:cNvPr>
          <p:cNvCxnSpPr>
            <a:cxnSpLocks/>
            <a:stCxn id="77" idx="3"/>
            <a:endCxn id="111" idx="1"/>
          </p:cNvCxnSpPr>
          <p:nvPr/>
        </p:nvCxnSpPr>
        <p:spPr>
          <a:xfrm>
            <a:off x="7125481" y="2524804"/>
            <a:ext cx="1021964" cy="50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9DAA3CA-DC61-DA3E-1C48-C7E701078967}"/>
              </a:ext>
            </a:extLst>
          </p:cNvPr>
          <p:cNvCxnSpPr>
            <a:cxnSpLocks/>
            <a:stCxn id="26" idx="3"/>
            <a:endCxn id="80" idx="1"/>
          </p:cNvCxnSpPr>
          <p:nvPr/>
        </p:nvCxnSpPr>
        <p:spPr>
          <a:xfrm>
            <a:off x="7146087" y="3196892"/>
            <a:ext cx="582779" cy="1191696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7735E228-B5C1-5DF0-569B-F7DD28DC5AA1}"/>
              </a:ext>
            </a:extLst>
          </p:cNvPr>
          <p:cNvCxnSpPr>
            <a:cxnSpLocks/>
            <a:stCxn id="28" idx="3"/>
            <a:endCxn id="109" idx="1"/>
          </p:cNvCxnSpPr>
          <p:nvPr/>
        </p:nvCxnSpPr>
        <p:spPr>
          <a:xfrm>
            <a:off x="7125481" y="3823644"/>
            <a:ext cx="603385" cy="2138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3489947-A6F8-59A9-C9F7-7437A65A44D9}"/>
              </a:ext>
            </a:extLst>
          </p:cNvPr>
          <p:cNvSpPr/>
          <p:nvPr/>
        </p:nvSpPr>
        <p:spPr>
          <a:xfrm>
            <a:off x="9100979" y="2954206"/>
            <a:ext cx="802432" cy="55507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장소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게시글</a:t>
            </a:r>
            <a:endParaRPr kumimoji="1" lang="en-US" altLang="ko-KR" sz="1050" dirty="0"/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F959AAAB-973D-5776-5843-678907736130}"/>
              </a:ext>
            </a:extLst>
          </p:cNvPr>
          <p:cNvCxnSpPr>
            <a:cxnSpLocks/>
            <a:stCxn id="26" idx="3"/>
            <a:endCxn id="138" idx="1"/>
          </p:cNvCxnSpPr>
          <p:nvPr/>
        </p:nvCxnSpPr>
        <p:spPr>
          <a:xfrm>
            <a:off x="7146087" y="3196892"/>
            <a:ext cx="1954892" cy="34851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AE178ED1-1013-8934-7AC1-9878693A9C4A}"/>
              </a:ext>
            </a:extLst>
          </p:cNvPr>
          <p:cNvSpPr/>
          <p:nvPr/>
        </p:nvSpPr>
        <p:spPr>
          <a:xfrm>
            <a:off x="6312166" y="1645486"/>
            <a:ext cx="813314" cy="1925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관련 링크</a:t>
            </a:r>
            <a:endParaRPr kumimoji="1" lang="ko-Kore-KR" altLang="en-US" sz="1000" dirty="0"/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4C9ED850-A65D-E859-55CF-E901E35E142D}"/>
              </a:ext>
            </a:extLst>
          </p:cNvPr>
          <p:cNvCxnSpPr>
            <a:cxnSpLocks/>
            <a:stCxn id="80" idx="3"/>
            <a:endCxn id="138" idx="1"/>
          </p:cNvCxnSpPr>
          <p:nvPr/>
        </p:nvCxnSpPr>
        <p:spPr>
          <a:xfrm flipV="1">
            <a:off x="8531298" y="3231743"/>
            <a:ext cx="569681" cy="115684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038B2D49-0695-8181-8212-0F44B59B9F35}"/>
              </a:ext>
            </a:extLst>
          </p:cNvPr>
          <p:cNvSpPr/>
          <p:nvPr/>
        </p:nvSpPr>
        <p:spPr>
          <a:xfrm>
            <a:off x="9450805" y="4980545"/>
            <a:ext cx="802432" cy="5550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후기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게시글</a:t>
            </a:r>
            <a:endParaRPr kumimoji="1" lang="en-US" altLang="ko-KR" sz="1050" dirty="0"/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0BEFD4FF-5564-4B94-2400-3A61A038729D}"/>
              </a:ext>
            </a:extLst>
          </p:cNvPr>
          <p:cNvCxnSpPr>
            <a:cxnSpLocks/>
            <a:stCxn id="109" idx="3"/>
            <a:endCxn id="160" idx="1"/>
          </p:cNvCxnSpPr>
          <p:nvPr/>
        </p:nvCxnSpPr>
        <p:spPr>
          <a:xfrm flipV="1">
            <a:off x="8531298" y="5258082"/>
            <a:ext cx="919507" cy="704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A4A71ECD-96F0-0318-3700-84B4C067F69A}"/>
              </a:ext>
            </a:extLst>
          </p:cNvPr>
          <p:cNvSpPr/>
          <p:nvPr/>
        </p:nvSpPr>
        <p:spPr>
          <a:xfrm>
            <a:off x="1264867" y="2170714"/>
            <a:ext cx="1104121" cy="5932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개인정보</a:t>
            </a:r>
            <a:r>
              <a:rPr kumimoji="1" lang="en-US" altLang="ko-KR" sz="1050" dirty="0"/>
              <a:t>,</a:t>
            </a:r>
            <a:r>
              <a:rPr kumimoji="1" lang="ko-KR" altLang="en-US" sz="1050" dirty="0"/>
              <a:t> 관심사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수정</a:t>
            </a:r>
            <a:endParaRPr kumimoji="1" lang="ko-Kore-KR" altLang="en-US" sz="105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8506974D-D070-D8B4-D9E0-28449093F6AE}"/>
              </a:ext>
            </a:extLst>
          </p:cNvPr>
          <p:cNvSpPr/>
          <p:nvPr/>
        </p:nvSpPr>
        <p:spPr>
          <a:xfrm>
            <a:off x="8831930" y="62200"/>
            <a:ext cx="802432" cy="555074"/>
          </a:xfrm>
          <a:prstGeom prst="rect">
            <a:avLst/>
          </a:prstGeom>
          <a:solidFill>
            <a:srgbClr val="8769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잡담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게시글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작성</a:t>
            </a:r>
            <a:endParaRPr kumimoji="1" lang="ko-Kore-KR" altLang="en-US" sz="1050" dirty="0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D570DC0D-D160-A235-D798-07415A017B30}"/>
              </a:ext>
            </a:extLst>
          </p:cNvPr>
          <p:cNvSpPr/>
          <p:nvPr/>
        </p:nvSpPr>
        <p:spPr>
          <a:xfrm>
            <a:off x="9487516" y="6393340"/>
            <a:ext cx="802432" cy="5550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후기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게시글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작성</a:t>
            </a:r>
            <a:endParaRPr kumimoji="1" lang="ko-Kore-KR" altLang="en-US" sz="1050" dirty="0"/>
          </a:p>
        </p:txBody>
      </p: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FA25048A-74BC-13C3-D95A-1F87DB2B9684}"/>
              </a:ext>
            </a:extLst>
          </p:cNvPr>
          <p:cNvCxnSpPr>
            <a:cxnSpLocks/>
            <a:stCxn id="110" idx="3"/>
            <a:endCxn id="188" idx="1"/>
          </p:cNvCxnSpPr>
          <p:nvPr/>
        </p:nvCxnSpPr>
        <p:spPr>
          <a:xfrm flipV="1">
            <a:off x="8682635" y="339737"/>
            <a:ext cx="149295" cy="259506"/>
          </a:xfrm>
          <a:prstGeom prst="straightConnector1">
            <a:avLst/>
          </a:prstGeom>
          <a:ln>
            <a:solidFill>
              <a:srgbClr val="8769A9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9DB3F461-3F20-DF65-2ECD-9C2EFA2849D3}"/>
              </a:ext>
            </a:extLst>
          </p:cNvPr>
          <p:cNvCxnSpPr>
            <a:cxnSpLocks/>
            <a:stCxn id="109" idx="3"/>
            <a:endCxn id="189" idx="1"/>
          </p:cNvCxnSpPr>
          <p:nvPr/>
        </p:nvCxnSpPr>
        <p:spPr>
          <a:xfrm>
            <a:off x="8531298" y="5962137"/>
            <a:ext cx="956218" cy="7087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FD385AF4-2155-F947-5004-545C4AD29FDE}"/>
              </a:ext>
            </a:extLst>
          </p:cNvPr>
          <p:cNvSpPr/>
          <p:nvPr/>
        </p:nvSpPr>
        <p:spPr>
          <a:xfrm>
            <a:off x="1675227" y="3332747"/>
            <a:ext cx="1104121" cy="370117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내가 스크랩한 장소 목록</a:t>
            </a:r>
            <a:endParaRPr kumimoji="1" lang="ko-Kore-KR" altLang="en-US" sz="1050" dirty="0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4DB209AD-85B0-D197-F436-F071A153702C}"/>
              </a:ext>
            </a:extLst>
          </p:cNvPr>
          <p:cNvSpPr/>
          <p:nvPr/>
        </p:nvSpPr>
        <p:spPr>
          <a:xfrm>
            <a:off x="1681446" y="3742082"/>
            <a:ext cx="1104121" cy="3701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내가 </a:t>
            </a:r>
            <a:r>
              <a:rPr kumimoji="1" lang="ko-KR" altLang="en-US" sz="1050" dirty="0" err="1"/>
              <a:t>팔로우</a:t>
            </a:r>
            <a:r>
              <a:rPr kumimoji="1" lang="ko-KR" altLang="en-US" sz="1050" dirty="0"/>
              <a:t> 한 사람들 목록</a:t>
            </a:r>
            <a:endParaRPr kumimoji="1" lang="ko-Kore-KR" altLang="en-US" sz="1050" dirty="0"/>
          </a:p>
        </p:txBody>
      </p: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C442700A-8440-850D-12F2-54FE148DAA0A}"/>
              </a:ext>
            </a:extLst>
          </p:cNvPr>
          <p:cNvCxnSpPr>
            <a:cxnSpLocks/>
            <a:stCxn id="79" idx="3"/>
            <a:endCxn id="187" idx="1"/>
          </p:cNvCxnSpPr>
          <p:nvPr/>
        </p:nvCxnSpPr>
        <p:spPr>
          <a:xfrm flipV="1">
            <a:off x="1174851" y="2467323"/>
            <a:ext cx="90016" cy="129876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F0196465-6AFF-7A72-00F0-1FFA50EC8E4C}"/>
              </a:ext>
            </a:extLst>
          </p:cNvPr>
          <p:cNvCxnSpPr>
            <a:cxnSpLocks/>
            <a:stCxn id="79" idx="3"/>
            <a:endCxn id="198" idx="1"/>
          </p:cNvCxnSpPr>
          <p:nvPr/>
        </p:nvCxnSpPr>
        <p:spPr>
          <a:xfrm flipV="1">
            <a:off x="1174851" y="3517806"/>
            <a:ext cx="500376" cy="24828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C607635B-DF3F-046E-6DB3-515A14548D9A}"/>
              </a:ext>
            </a:extLst>
          </p:cNvPr>
          <p:cNvCxnSpPr>
            <a:cxnSpLocks/>
            <a:stCxn id="79" idx="3"/>
            <a:endCxn id="199" idx="1"/>
          </p:cNvCxnSpPr>
          <p:nvPr/>
        </p:nvCxnSpPr>
        <p:spPr>
          <a:xfrm>
            <a:off x="1174851" y="3766089"/>
            <a:ext cx="506595" cy="16105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23DC51AC-87CE-DD23-C5D7-BA43DBA48575}"/>
              </a:ext>
            </a:extLst>
          </p:cNvPr>
          <p:cNvSpPr/>
          <p:nvPr/>
        </p:nvSpPr>
        <p:spPr>
          <a:xfrm>
            <a:off x="85496" y="6332152"/>
            <a:ext cx="1104121" cy="3701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마이페이지</a:t>
            </a:r>
            <a:endParaRPr kumimoji="1" lang="en-US" altLang="ko-KR" sz="1050" dirty="0"/>
          </a:p>
          <a:p>
            <a:pPr algn="ctr"/>
            <a:r>
              <a:rPr kumimoji="1" lang="en-US" altLang="ko-KR" sz="1050" dirty="0"/>
              <a:t>(</a:t>
            </a:r>
            <a:r>
              <a:rPr kumimoji="1" lang="ko-KR" altLang="en-US" sz="1050" dirty="0"/>
              <a:t>본인</a:t>
            </a:r>
            <a:r>
              <a:rPr kumimoji="1" lang="en-US" altLang="ko-KR" sz="1050" dirty="0"/>
              <a:t>X)</a:t>
            </a:r>
            <a:endParaRPr kumimoji="1" lang="ko-Kore-KR" altLang="en-US" sz="1050" dirty="0"/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7083DD64-D842-C64A-612E-13BDF05778CB}"/>
              </a:ext>
            </a:extLst>
          </p:cNvPr>
          <p:cNvSpPr/>
          <p:nvPr/>
        </p:nvSpPr>
        <p:spPr>
          <a:xfrm>
            <a:off x="2319216" y="6336641"/>
            <a:ext cx="1104121" cy="3701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이 사람이 쓴 글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목록</a:t>
            </a:r>
            <a:endParaRPr kumimoji="1" lang="ko-Kore-KR" altLang="en-US" sz="1050" dirty="0"/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2DB7D8D4-C860-04B7-7AB5-944CD1C6E50A}"/>
              </a:ext>
            </a:extLst>
          </p:cNvPr>
          <p:cNvCxnSpPr>
            <a:cxnSpLocks/>
            <a:stCxn id="209" idx="3"/>
            <a:endCxn id="210" idx="1"/>
          </p:cNvCxnSpPr>
          <p:nvPr/>
        </p:nvCxnSpPr>
        <p:spPr>
          <a:xfrm>
            <a:off x="1189617" y="6517211"/>
            <a:ext cx="1129599" cy="448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0B195184-84C9-7AD0-08C5-32D1DFFAE7AD}"/>
              </a:ext>
            </a:extLst>
          </p:cNvPr>
          <p:cNvCxnSpPr>
            <a:stCxn id="199" idx="2"/>
            <a:endCxn id="209" idx="0"/>
          </p:cNvCxnSpPr>
          <p:nvPr/>
        </p:nvCxnSpPr>
        <p:spPr>
          <a:xfrm flipH="1">
            <a:off x="637557" y="4112199"/>
            <a:ext cx="1595950" cy="2219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030A1031-EBAE-9065-6376-C3FF1C7F2829}"/>
              </a:ext>
            </a:extLst>
          </p:cNvPr>
          <p:cNvSpPr/>
          <p:nvPr/>
        </p:nvSpPr>
        <p:spPr>
          <a:xfrm>
            <a:off x="8831916" y="696098"/>
            <a:ext cx="802432" cy="555074"/>
          </a:xfrm>
          <a:prstGeom prst="rect">
            <a:avLst/>
          </a:prstGeom>
          <a:solidFill>
            <a:srgbClr val="8769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잡담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게시글</a:t>
            </a:r>
            <a:endParaRPr kumimoji="1" lang="en-US" altLang="ko-KR" sz="1050" dirty="0"/>
          </a:p>
        </p:txBody>
      </p:sp>
      <p:cxnSp>
        <p:nvCxnSpPr>
          <p:cNvPr id="232" name="직선 화살표 연결선 231">
            <a:extLst>
              <a:ext uri="{FF2B5EF4-FFF2-40B4-BE49-F238E27FC236}">
                <a16:creationId xmlns:a16="http://schemas.microsoft.com/office/drawing/2014/main" id="{FA3F9197-C529-22B5-4F64-BB3705A316B0}"/>
              </a:ext>
            </a:extLst>
          </p:cNvPr>
          <p:cNvCxnSpPr>
            <a:cxnSpLocks/>
            <a:stCxn id="110" idx="3"/>
            <a:endCxn id="231" idx="1"/>
          </p:cNvCxnSpPr>
          <p:nvPr/>
        </p:nvCxnSpPr>
        <p:spPr>
          <a:xfrm>
            <a:off x="8682635" y="599243"/>
            <a:ext cx="149281" cy="374392"/>
          </a:xfrm>
          <a:prstGeom prst="straightConnector1">
            <a:avLst/>
          </a:prstGeom>
          <a:ln>
            <a:solidFill>
              <a:srgbClr val="8769A9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B54C8806-E4C7-1367-90F6-D3CC90649650}"/>
              </a:ext>
            </a:extLst>
          </p:cNvPr>
          <p:cNvCxnSpPr>
            <a:cxnSpLocks/>
            <a:stCxn id="210" idx="3"/>
            <a:endCxn id="160" idx="1"/>
          </p:cNvCxnSpPr>
          <p:nvPr/>
        </p:nvCxnSpPr>
        <p:spPr>
          <a:xfrm flipV="1">
            <a:off x="3423337" y="5258082"/>
            <a:ext cx="6027468" cy="1263618"/>
          </a:xfrm>
          <a:prstGeom prst="straightConnector1">
            <a:avLst/>
          </a:prstGeom>
          <a:ln>
            <a:solidFill>
              <a:schemeClr val="accent5">
                <a:alpha val="57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4856BDD1-3E89-795A-6F5E-59CA90504B59}"/>
              </a:ext>
            </a:extLst>
          </p:cNvPr>
          <p:cNvSpPr/>
          <p:nvPr/>
        </p:nvSpPr>
        <p:spPr>
          <a:xfrm>
            <a:off x="8445895" y="1684716"/>
            <a:ext cx="939277" cy="427757"/>
          </a:xfrm>
          <a:prstGeom prst="rect">
            <a:avLst/>
          </a:prstGeom>
          <a:solidFill>
            <a:srgbClr val="92D2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상세장소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페이지</a:t>
            </a:r>
            <a:endParaRPr kumimoji="1" lang="ko-Kore-KR" altLang="en-US" sz="1050" dirty="0"/>
          </a:p>
        </p:txBody>
      </p: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F8B5301F-E67E-F1F4-45D2-99EB404EDB1A}"/>
              </a:ext>
            </a:extLst>
          </p:cNvPr>
          <p:cNvSpPr/>
          <p:nvPr/>
        </p:nvSpPr>
        <p:spPr>
          <a:xfrm>
            <a:off x="1655780" y="4151416"/>
            <a:ext cx="1104121" cy="370117"/>
          </a:xfrm>
          <a:prstGeom prst="rect">
            <a:avLst/>
          </a:prstGeom>
          <a:solidFill>
            <a:srgbClr val="92D2D1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장바구니</a:t>
            </a:r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AAD02A86-4B41-EE75-534C-B3BD8341DB41}"/>
              </a:ext>
            </a:extLst>
          </p:cNvPr>
          <p:cNvSpPr/>
          <p:nvPr/>
        </p:nvSpPr>
        <p:spPr>
          <a:xfrm>
            <a:off x="1648005" y="4585879"/>
            <a:ext cx="1104121" cy="370117"/>
          </a:xfrm>
          <a:prstGeom prst="rect">
            <a:avLst/>
          </a:prstGeom>
          <a:solidFill>
            <a:srgbClr val="92D2D1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주문</a:t>
            </a:r>
            <a:r>
              <a:rPr kumimoji="1" lang="ko-KR" altLang="en-US" sz="1050" dirty="0"/>
              <a:t>내역</a:t>
            </a:r>
            <a:endParaRPr kumimoji="1" lang="ko-Kore-KR" altLang="en-US" sz="1050" dirty="0"/>
          </a:p>
        </p:txBody>
      </p:sp>
      <p:cxnSp>
        <p:nvCxnSpPr>
          <p:cNvPr id="309" name="직선 화살표 연결선 308">
            <a:extLst>
              <a:ext uri="{FF2B5EF4-FFF2-40B4-BE49-F238E27FC236}">
                <a16:creationId xmlns:a16="http://schemas.microsoft.com/office/drawing/2014/main" id="{D48D3E5A-A9AE-A3CC-2F92-31B20552B58B}"/>
              </a:ext>
            </a:extLst>
          </p:cNvPr>
          <p:cNvCxnSpPr>
            <a:cxnSpLocks/>
            <a:stCxn id="79" idx="3"/>
            <a:endCxn id="307" idx="1"/>
          </p:cNvCxnSpPr>
          <p:nvPr/>
        </p:nvCxnSpPr>
        <p:spPr>
          <a:xfrm>
            <a:off x="1174851" y="3766089"/>
            <a:ext cx="480929" cy="57038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2" name="직선 화살표 연결선 311">
            <a:extLst>
              <a:ext uri="{FF2B5EF4-FFF2-40B4-BE49-F238E27FC236}">
                <a16:creationId xmlns:a16="http://schemas.microsoft.com/office/drawing/2014/main" id="{C053E165-3CFE-B7D7-6B5C-31D9079B6FCE}"/>
              </a:ext>
            </a:extLst>
          </p:cNvPr>
          <p:cNvCxnSpPr>
            <a:cxnSpLocks/>
            <a:stCxn id="79" idx="3"/>
            <a:endCxn id="308" idx="1"/>
          </p:cNvCxnSpPr>
          <p:nvPr/>
        </p:nvCxnSpPr>
        <p:spPr>
          <a:xfrm>
            <a:off x="1174851" y="3766089"/>
            <a:ext cx="473154" cy="100484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9ADB944C-417B-8CD5-15CB-F0B74C484370}"/>
              </a:ext>
            </a:extLst>
          </p:cNvPr>
          <p:cNvSpPr/>
          <p:nvPr/>
        </p:nvSpPr>
        <p:spPr>
          <a:xfrm>
            <a:off x="10822799" y="1689949"/>
            <a:ext cx="939277" cy="427757"/>
          </a:xfrm>
          <a:prstGeom prst="rect">
            <a:avLst/>
          </a:prstGeom>
          <a:solidFill>
            <a:srgbClr val="92D2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결제완료</a:t>
            </a:r>
            <a:endParaRPr kumimoji="1" lang="ko-Kore-KR" altLang="en-US" sz="1050" dirty="0"/>
          </a:p>
        </p:txBody>
      </p:sp>
      <p:cxnSp>
        <p:nvCxnSpPr>
          <p:cNvPr id="340" name="직선 화살표 연결선 339">
            <a:extLst>
              <a:ext uri="{FF2B5EF4-FFF2-40B4-BE49-F238E27FC236}">
                <a16:creationId xmlns:a16="http://schemas.microsoft.com/office/drawing/2014/main" id="{4FDC8F1C-7111-8C03-9A5D-3795FF62EABC}"/>
              </a:ext>
            </a:extLst>
          </p:cNvPr>
          <p:cNvCxnSpPr>
            <a:cxnSpLocks/>
            <a:stCxn id="130" idx="3"/>
            <a:endCxn id="339" idx="1"/>
          </p:cNvCxnSpPr>
          <p:nvPr/>
        </p:nvCxnSpPr>
        <p:spPr>
          <a:xfrm>
            <a:off x="10573624" y="1895015"/>
            <a:ext cx="249175" cy="8813"/>
          </a:xfrm>
          <a:prstGeom prst="straightConnector1">
            <a:avLst/>
          </a:prstGeom>
          <a:ln>
            <a:solidFill>
              <a:srgbClr val="92D2D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6175CD09-9BA6-90EE-A417-ED4992C6852A}"/>
              </a:ext>
            </a:extLst>
          </p:cNvPr>
          <p:cNvSpPr/>
          <p:nvPr/>
        </p:nvSpPr>
        <p:spPr>
          <a:xfrm>
            <a:off x="6243349" y="1293348"/>
            <a:ext cx="969607" cy="2725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100" b="1" dirty="0" err="1"/>
              <a:t>메인페이지</a:t>
            </a:r>
            <a:endParaRPr kumimoji="1" lang="ko-Kore-KR" altLang="en-US" sz="11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8DCBB54-598B-4B40-767E-8CC5BA566A73}"/>
              </a:ext>
            </a:extLst>
          </p:cNvPr>
          <p:cNvSpPr/>
          <p:nvPr/>
        </p:nvSpPr>
        <p:spPr>
          <a:xfrm>
            <a:off x="5635118" y="-388550"/>
            <a:ext cx="1083705" cy="5550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검색페이지</a:t>
            </a:r>
            <a:endParaRPr kumimoji="1" lang="en-US" altLang="ko-KR" sz="105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13AE55-B6C8-F0EC-DF57-4CA9F710441D}"/>
              </a:ext>
            </a:extLst>
          </p:cNvPr>
          <p:cNvSpPr/>
          <p:nvPr/>
        </p:nvSpPr>
        <p:spPr>
          <a:xfrm>
            <a:off x="4188278" y="687204"/>
            <a:ext cx="802432" cy="699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친구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F4D7F4-5D1D-83A4-C6A8-E9B57E065461}"/>
              </a:ext>
            </a:extLst>
          </p:cNvPr>
          <p:cNvSpPr/>
          <p:nvPr/>
        </p:nvSpPr>
        <p:spPr>
          <a:xfrm>
            <a:off x="2903786" y="4583976"/>
            <a:ext cx="1104121" cy="370117"/>
          </a:xfrm>
          <a:prstGeom prst="rect">
            <a:avLst/>
          </a:prstGeom>
          <a:solidFill>
            <a:srgbClr val="92D2D1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결제</a:t>
            </a:r>
            <a:r>
              <a:rPr kumimoji="1" lang="ko-KR" altLang="en-US" sz="1050" dirty="0"/>
              <a:t>취소</a:t>
            </a:r>
            <a:endParaRPr kumimoji="1" lang="ko-Kore-KR" altLang="en-US" sz="105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18AD447-9349-5FBE-BE04-AE4D05E86E9B}"/>
              </a:ext>
            </a:extLst>
          </p:cNvPr>
          <p:cNvCxnSpPr>
            <a:cxnSpLocks/>
            <a:stCxn id="308" idx="3"/>
            <a:endCxn id="10" idx="1"/>
          </p:cNvCxnSpPr>
          <p:nvPr/>
        </p:nvCxnSpPr>
        <p:spPr>
          <a:xfrm flipV="1">
            <a:off x="2752126" y="4769035"/>
            <a:ext cx="151660" cy="1903"/>
          </a:xfrm>
          <a:prstGeom prst="straightConnector1">
            <a:avLst/>
          </a:prstGeom>
          <a:ln>
            <a:solidFill>
              <a:srgbClr val="92D2D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547FF29-E757-8534-904C-33C954939258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3306146" y="1037102"/>
            <a:ext cx="882132" cy="889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59B647EA-9129-21C2-4908-BDD286331C3B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4970096" y="999742"/>
            <a:ext cx="1352953" cy="10891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EA97132E-0043-0E97-DB06-6D9DE7277AF8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970096" y="999742"/>
            <a:ext cx="1373559" cy="21971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68B460BB-903C-2854-A695-46940F3CF1D0}"/>
              </a:ext>
            </a:extLst>
          </p:cNvPr>
          <p:cNvCxnSpPr>
            <a:cxnSpLocks/>
            <a:stCxn id="3" idx="3"/>
            <a:endCxn id="77" idx="1"/>
          </p:cNvCxnSpPr>
          <p:nvPr/>
        </p:nvCxnSpPr>
        <p:spPr>
          <a:xfrm>
            <a:off x="4990710" y="1037102"/>
            <a:ext cx="1332339" cy="14877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5B28DD3B-777C-2CC8-A50E-FF00EB536F77}"/>
              </a:ext>
            </a:extLst>
          </p:cNvPr>
          <p:cNvCxnSpPr>
            <a:cxnSpLocks/>
            <a:stCxn id="3" idx="3"/>
            <a:endCxn id="28" idx="1"/>
          </p:cNvCxnSpPr>
          <p:nvPr/>
        </p:nvCxnSpPr>
        <p:spPr>
          <a:xfrm>
            <a:off x="4990710" y="1037102"/>
            <a:ext cx="1332339" cy="27865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F7798B9-9E35-507D-76CF-ABFAF34F13C0}"/>
              </a:ext>
            </a:extLst>
          </p:cNvPr>
          <p:cNvCxnSpPr>
            <a:cxnSpLocks/>
            <a:stCxn id="111" idx="0"/>
            <a:endCxn id="267" idx="2"/>
          </p:cNvCxnSpPr>
          <p:nvPr/>
        </p:nvCxnSpPr>
        <p:spPr>
          <a:xfrm flipV="1">
            <a:off x="8704939" y="2112473"/>
            <a:ext cx="210595" cy="219496"/>
          </a:xfrm>
          <a:prstGeom prst="straightConnector1">
            <a:avLst/>
          </a:prstGeom>
          <a:ln>
            <a:solidFill>
              <a:srgbClr val="92D2D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A4F404A7-BEDE-7AB1-A7EE-89091DC59B35}"/>
              </a:ext>
            </a:extLst>
          </p:cNvPr>
          <p:cNvSpPr/>
          <p:nvPr/>
        </p:nvSpPr>
        <p:spPr>
          <a:xfrm>
            <a:off x="9634347" y="1681136"/>
            <a:ext cx="939277" cy="427757"/>
          </a:xfrm>
          <a:prstGeom prst="rect">
            <a:avLst/>
          </a:prstGeom>
          <a:solidFill>
            <a:srgbClr val="92D2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상세장소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예약페이지</a:t>
            </a:r>
            <a:endParaRPr kumimoji="1" lang="ko-Kore-KR" altLang="en-US" sz="1050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A3A00210-366D-9B76-5B82-707531D30202}"/>
              </a:ext>
            </a:extLst>
          </p:cNvPr>
          <p:cNvCxnSpPr>
            <a:cxnSpLocks/>
            <a:stCxn id="267" idx="3"/>
            <a:endCxn id="130" idx="1"/>
          </p:cNvCxnSpPr>
          <p:nvPr/>
        </p:nvCxnSpPr>
        <p:spPr>
          <a:xfrm flipV="1">
            <a:off x="9385172" y="1895015"/>
            <a:ext cx="249175" cy="3580"/>
          </a:xfrm>
          <a:prstGeom prst="straightConnector1">
            <a:avLst/>
          </a:prstGeom>
          <a:ln>
            <a:solidFill>
              <a:srgbClr val="92D2D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C7FF0E05-3120-9F10-B26D-9270C430FE11}"/>
              </a:ext>
            </a:extLst>
          </p:cNvPr>
          <p:cNvSpPr/>
          <p:nvPr/>
        </p:nvSpPr>
        <p:spPr>
          <a:xfrm>
            <a:off x="6323049" y="4151036"/>
            <a:ext cx="802432" cy="408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카테고리</a:t>
            </a:r>
            <a:endParaRPr kumimoji="1" lang="en-US" altLang="ko-KR" sz="1050" dirty="0"/>
          </a:p>
          <a:p>
            <a:pPr algn="ctr"/>
            <a:r>
              <a:rPr kumimoji="1" lang="en-US" altLang="ko-KR" sz="1050" dirty="0"/>
              <a:t>(</a:t>
            </a:r>
            <a:r>
              <a:rPr kumimoji="1" lang="ko-KR" altLang="en-US" sz="1050" dirty="0" err="1"/>
              <a:t>상단바</a:t>
            </a:r>
            <a:r>
              <a:rPr kumimoji="1" lang="en-US" altLang="ko-KR" sz="1050" dirty="0"/>
              <a:t>)</a:t>
            </a:r>
            <a:endParaRPr kumimoji="1" lang="ko-Kore-KR" altLang="en-US" sz="1050" dirty="0"/>
          </a:p>
        </p:txBody>
      </p:sp>
      <p:cxnSp>
        <p:nvCxnSpPr>
          <p:cNvPr id="159" name="꺾인 연결선[E] 158">
            <a:extLst>
              <a:ext uri="{FF2B5EF4-FFF2-40B4-BE49-F238E27FC236}">
                <a16:creationId xmlns:a16="http://schemas.microsoft.com/office/drawing/2014/main" id="{4C278D8C-F435-A808-8D21-DA0B36B04A22}"/>
              </a:ext>
            </a:extLst>
          </p:cNvPr>
          <p:cNvCxnSpPr>
            <a:cxnSpLocks/>
            <a:stCxn id="158" idx="1"/>
            <a:endCxn id="384" idx="1"/>
          </p:cNvCxnSpPr>
          <p:nvPr/>
        </p:nvCxnSpPr>
        <p:spPr>
          <a:xfrm rot="10800000">
            <a:off x="6243349" y="1429627"/>
            <a:ext cx="79700" cy="2925517"/>
          </a:xfrm>
          <a:prstGeom prst="bentConnector3">
            <a:avLst>
              <a:gd name="adj1" fmla="val 386826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0378327-41B0-476A-5AA0-BBA707E93BD2}"/>
              </a:ext>
            </a:extLst>
          </p:cNvPr>
          <p:cNvSpPr/>
          <p:nvPr/>
        </p:nvSpPr>
        <p:spPr>
          <a:xfrm>
            <a:off x="1648005" y="5017160"/>
            <a:ext cx="1104121" cy="3701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알림모음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A3160FF-129A-E3CD-B2D8-000569D73E34}"/>
              </a:ext>
            </a:extLst>
          </p:cNvPr>
          <p:cNvSpPr/>
          <p:nvPr/>
        </p:nvSpPr>
        <p:spPr>
          <a:xfrm>
            <a:off x="1655780" y="5462935"/>
            <a:ext cx="1104121" cy="5121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050" dirty="0"/>
              <a:t>본인</a:t>
            </a:r>
            <a:r>
              <a:rPr kumimoji="1" lang="ko-KR" altLang="en-US" sz="1050" dirty="0"/>
              <a:t> 가게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예약 확인</a:t>
            </a:r>
            <a:endParaRPr kumimoji="1" lang="en-US" altLang="ko-KR" sz="1050" dirty="0"/>
          </a:p>
          <a:p>
            <a:pPr algn="ctr"/>
            <a:r>
              <a:rPr kumimoji="1" lang="en-US" altLang="ko-KR" sz="1050" dirty="0"/>
              <a:t>(</a:t>
            </a:r>
            <a:r>
              <a:rPr kumimoji="1" lang="ko-KR" altLang="en-US" sz="1050" dirty="0"/>
              <a:t>평점</a:t>
            </a:r>
            <a:r>
              <a:rPr kumimoji="1" lang="en-US" altLang="ko-KR" sz="1050" dirty="0"/>
              <a:t>)</a:t>
            </a:r>
            <a:endParaRPr kumimoji="1" lang="ko-Kore-KR" altLang="en-US" sz="105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0205BA4-E47E-718B-7A64-F330C2EB1A5D}"/>
              </a:ext>
            </a:extLst>
          </p:cNvPr>
          <p:cNvCxnSpPr>
            <a:cxnSpLocks/>
            <a:stCxn id="79" idx="3"/>
            <a:endCxn id="2" idx="1"/>
          </p:cNvCxnSpPr>
          <p:nvPr/>
        </p:nvCxnSpPr>
        <p:spPr>
          <a:xfrm>
            <a:off x="1174851" y="3766089"/>
            <a:ext cx="473154" cy="143613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C683D59-059B-C976-0BB4-D7C74EEA24A7}"/>
              </a:ext>
            </a:extLst>
          </p:cNvPr>
          <p:cNvCxnSpPr>
            <a:cxnSpLocks/>
            <a:stCxn id="79" idx="3"/>
            <a:endCxn id="40" idx="1"/>
          </p:cNvCxnSpPr>
          <p:nvPr/>
        </p:nvCxnSpPr>
        <p:spPr>
          <a:xfrm>
            <a:off x="1174851" y="3766089"/>
            <a:ext cx="480929" cy="195293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14993B5-6D10-A6A7-A938-A12A971F5A2C}"/>
              </a:ext>
            </a:extLst>
          </p:cNvPr>
          <p:cNvSpPr/>
          <p:nvPr/>
        </p:nvSpPr>
        <p:spPr>
          <a:xfrm>
            <a:off x="1688438" y="2939405"/>
            <a:ext cx="1104121" cy="3701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내가 스크랩한 후기 목록</a:t>
            </a:r>
            <a:endParaRPr kumimoji="1" lang="ko-Kore-KR" altLang="en-US" sz="105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8DB872A-AB13-C84D-9455-EC2B6D321278}"/>
              </a:ext>
            </a:extLst>
          </p:cNvPr>
          <p:cNvCxnSpPr>
            <a:cxnSpLocks/>
            <a:stCxn id="79" idx="3"/>
            <a:endCxn id="54" idx="1"/>
          </p:cNvCxnSpPr>
          <p:nvPr/>
        </p:nvCxnSpPr>
        <p:spPr>
          <a:xfrm flipV="1">
            <a:off x="1174851" y="3124464"/>
            <a:ext cx="513587" cy="64162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CD1AF15-CFD4-3265-5867-20F007A17583}"/>
              </a:ext>
            </a:extLst>
          </p:cNvPr>
          <p:cNvSpPr/>
          <p:nvPr/>
        </p:nvSpPr>
        <p:spPr>
          <a:xfrm>
            <a:off x="1440202" y="404056"/>
            <a:ext cx="802432" cy="518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아이디 찾기</a:t>
            </a:r>
            <a:endParaRPr kumimoji="1" lang="ko-Kore-KR" altLang="en-US" sz="105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44E2927-32C5-EB3A-6B8F-006C5F50EE45}"/>
              </a:ext>
            </a:extLst>
          </p:cNvPr>
          <p:cNvSpPr/>
          <p:nvPr/>
        </p:nvSpPr>
        <p:spPr>
          <a:xfrm>
            <a:off x="1440202" y="1013519"/>
            <a:ext cx="802432" cy="518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비밀번호 찾기</a:t>
            </a:r>
            <a:endParaRPr kumimoji="1" lang="ko-Kore-KR" altLang="en-US" sz="1050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34E14DF-7538-1508-4CE4-B738A441816A}"/>
              </a:ext>
            </a:extLst>
          </p:cNvPr>
          <p:cNvCxnSpPr>
            <a:cxnSpLocks/>
            <a:stCxn id="5" idx="0"/>
            <a:endCxn id="72" idx="3"/>
          </p:cNvCxnSpPr>
          <p:nvPr/>
        </p:nvCxnSpPr>
        <p:spPr>
          <a:xfrm flipH="1" flipV="1">
            <a:off x="2242634" y="663329"/>
            <a:ext cx="662296" cy="9135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6ACD29A4-E69F-A97A-C9EE-79F90ACF3D51}"/>
              </a:ext>
            </a:extLst>
          </p:cNvPr>
          <p:cNvCxnSpPr>
            <a:cxnSpLocks/>
            <a:endCxn id="73" idx="3"/>
          </p:cNvCxnSpPr>
          <p:nvPr/>
        </p:nvCxnSpPr>
        <p:spPr>
          <a:xfrm flipH="1" flipV="1">
            <a:off x="2242634" y="1272792"/>
            <a:ext cx="662296" cy="3040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A885CB7-BB1F-8311-987F-85931396FDB1}"/>
              </a:ext>
            </a:extLst>
          </p:cNvPr>
          <p:cNvSpPr/>
          <p:nvPr/>
        </p:nvSpPr>
        <p:spPr>
          <a:xfrm>
            <a:off x="1440202" y="-804415"/>
            <a:ext cx="802432" cy="518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일반회원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/>
              <a:t>회원가입</a:t>
            </a:r>
            <a:endParaRPr kumimoji="1" lang="ko-Kore-KR" altLang="en-US" sz="1050" dirty="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F08212D1-155D-E442-7FF9-D71513A33CDE}"/>
              </a:ext>
            </a:extLst>
          </p:cNvPr>
          <p:cNvCxnSpPr>
            <a:cxnSpLocks/>
            <a:stCxn id="5" idx="0"/>
            <a:endCxn id="89" idx="3"/>
          </p:cNvCxnSpPr>
          <p:nvPr/>
        </p:nvCxnSpPr>
        <p:spPr>
          <a:xfrm flipH="1" flipV="1">
            <a:off x="2242634" y="-545142"/>
            <a:ext cx="662296" cy="21220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B539FAA0-9E14-1FD4-0463-08F2C510ECC1}"/>
              </a:ext>
            </a:extLst>
          </p:cNvPr>
          <p:cNvSpPr/>
          <p:nvPr/>
        </p:nvSpPr>
        <p:spPr>
          <a:xfrm>
            <a:off x="1655780" y="6022010"/>
            <a:ext cx="1104121" cy="3701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내가 쓴 글 목록</a:t>
            </a:r>
            <a:endParaRPr kumimoji="1" lang="ko-Kore-KR" altLang="en-US" sz="1050" dirty="0"/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6FAF3657-929A-AE0A-C77D-C740629E5279}"/>
              </a:ext>
            </a:extLst>
          </p:cNvPr>
          <p:cNvCxnSpPr>
            <a:cxnSpLocks/>
            <a:stCxn id="79" idx="3"/>
            <a:endCxn id="107" idx="1"/>
          </p:cNvCxnSpPr>
          <p:nvPr/>
        </p:nvCxnSpPr>
        <p:spPr>
          <a:xfrm>
            <a:off x="1174851" y="3766089"/>
            <a:ext cx="480929" cy="244098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910C73CC-9F78-5AF7-2917-88F512650E0D}"/>
              </a:ext>
            </a:extLst>
          </p:cNvPr>
          <p:cNvCxnSpPr>
            <a:cxnSpLocks/>
            <a:stCxn id="107" idx="3"/>
            <a:endCxn id="160" idx="1"/>
          </p:cNvCxnSpPr>
          <p:nvPr/>
        </p:nvCxnSpPr>
        <p:spPr>
          <a:xfrm flipV="1">
            <a:off x="2759901" y="5258082"/>
            <a:ext cx="6690904" cy="9489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4064A403-02F5-CF4B-0113-B5F26B8D165E}"/>
              </a:ext>
            </a:extLst>
          </p:cNvPr>
          <p:cNvCxnSpPr>
            <a:cxnSpLocks/>
            <a:stCxn id="2" idx="3"/>
            <a:endCxn id="160" idx="1"/>
          </p:cNvCxnSpPr>
          <p:nvPr/>
        </p:nvCxnSpPr>
        <p:spPr>
          <a:xfrm>
            <a:off x="2752126" y="5202219"/>
            <a:ext cx="6698679" cy="558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0" name="꺾인 연결선[E] 139">
            <a:extLst>
              <a:ext uri="{FF2B5EF4-FFF2-40B4-BE49-F238E27FC236}">
                <a16:creationId xmlns:a16="http://schemas.microsoft.com/office/drawing/2014/main" id="{450B76C2-9002-C4E7-1E87-ACEA41F99DF5}"/>
              </a:ext>
            </a:extLst>
          </p:cNvPr>
          <p:cNvCxnSpPr>
            <a:cxnSpLocks/>
            <a:stCxn id="189" idx="3"/>
            <a:endCxn id="160" idx="2"/>
          </p:cNvCxnSpPr>
          <p:nvPr/>
        </p:nvCxnSpPr>
        <p:spPr>
          <a:xfrm flipH="1" flipV="1">
            <a:off x="9852021" y="5535619"/>
            <a:ext cx="437927" cy="1135258"/>
          </a:xfrm>
          <a:prstGeom prst="bentConnector4">
            <a:avLst>
              <a:gd name="adj1" fmla="val -52200"/>
              <a:gd name="adj2" fmla="val 62223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1" name="꺾인 연결선[E] 170">
            <a:extLst>
              <a:ext uri="{FF2B5EF4-FFF2-40B4-BE49-F238E27FC236}">
                <a16:creationId xmlns:a16="http://schemas.microsoft.com/office/drawing/2014/main" id="{E6DB02C3-EC58-B247-E634-D67CB53BF836}"/>
              </a:ext>
            </a:extLst>
          </p:cNvPr>
          <p:cNvCxnSpPr>
            <a:cxnSpLocks/>
            <a:stCxn id="138" idx="3"/>
            <a:endCxn id="160" idx="0"/>
          </p:cNvCxnSpPr>
          <p:nvPr/>
        </p:nvCxnSpPr>
        <p:spPr>
          <a:xfrm flipH="1">
            <a:off x="9852021" y="3231743"/>
            <a:ext cx="51390" cy="1748802"/>
          </a:xfrm>
          <a:prstGeom prst="bentConnector4">
            <a:avLst>
              <a:gd name="adj1" fmla="val -444834"/>
              <a:gd name="adj2" fmla="val 57935"/>
            </a:avLst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1" name="꺾인 연결선[E] 180">
            <a:extLst>
              <a:ext uri="{FF2B5EF4-FFF2-40B4-BE49-F238E27FC236}">
                <a16:creationId xmlns:a16="http://schemas.microsoft.com/office/drawing/2014/main" id="{1D8EEF99-09A2-863C-F65E-F5FA0C2020B5}"/>
              </a:ext>
            </a:extLst>
          </p:cNvPr>
          <p:cNvCxnSpPr>
            <a:cxnSpLocks/>
            <a:stCxn id="138" idx="0"/>
            <a:endCxn id="111" idx="2"/>
          </p:cNvCxnSpPr>
          <p:nvPr/>
        </p:nvCxnSpPr>
        <p:spPr>
          <a:xfrm rot="16200000" flipV="1">
            <a:off x="8990288" y="2442299"/>
            <a:ext cx="226558" cy="797256"/>
          </a:xfrm>
          <a:prstGeom prst="bentConnector3">
            <a:avLst>
              <a:gd name="adj1" fmla="val 50000"/>
            </a:avLst>
          </a:prstGeom>
          <a:ln>
            <a:solidFill>
              <a:srgbClr val="92D2D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1A066DCE-63B3-4F5B-CF22-089ECD68CE1D}"/>
              </a:ext>
            </a:extLst>
          </p:cNvPr>
          <p:cNvSpPr/>
          <p:nvPr/>
        </p:nvSpPr>
        <p:spPr>
          <a:xfrm>
            <a:off x="3785563" y="-388550"/>
            <a:ext cx="1083705" cy="5550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/>
              <a:t>고객센터</a:t>
            </a:r>
            <a:endParaRPr kumimoji="1" lang="en-US" altLang="ko-KR" sz="1050" dirty="0"/>
          </a:p>
          <a:p>
            <a:pPr algn="ctr"/>
            <a:r>
              <a:rPr kumimoji="1" lang="ko-KR" altLang="en-US" sz="1050" dirty="0" err="1"/>
              <a:t>팝업창</a:t>
            </a:r>
            <a:endParaRPr kumimoji="1" lang="en-US" altLang="ko-KR" sz="1050" dirty="0"/>
          </a:p>
        </p:txBody>
      </p: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427F1261-9023-E8A0-033C-7B5AE7119997}"/>
              </a:ext>
            </a:extLst>
          </p:cNvPr>
          <p:cNvCxnSpPr>
            <a:cxnSpLocks/>
            <a:stCxn id="2" idx="3"/>
            <a:endCxn id="40" idx="3"/>
          </p:cNvCxnSpPr>
          <p:nvPr/>
        </p:nvCxnSpPr>
        <p:spPr>
          <a:xfrm>
            <a:off x="2752126" y="5202219"/>
            <a:ext cx="7775" cy="516809"/>
          </a:xfrm>
          <a:prstGeom prst="bentConnector3">
            <a:avLst>
              <a:gd name="adj1" fmla="val 532701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631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350</Words>
  <Application>Microsoft Macintosh PowerPoint</Application>
  <PresentationFormat>와이드스크린</PresentationFormat>
  <Paragraphs>213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2022.09.17 프로젝트 전체 윤곽 잡기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2022.09.17 프로젝트 전체 윤곽 잡기</dc:title>
  <dc:creator>박지민</dc:creator>
  <cp:lastModifiedBy>박지민</cp:lastModifiedBy>
  <cp:revision>93</cp:revision>
  <dcterms:created xsi:type="dcterms:W3CDTF">2022-09-17T03:07:47Z</dcterms:created>
  <dcterms:modified xsi:type="dcterms:W3CDTF">2022-09-17T12:03:05Z</dcterms:modified>
</cp:coreProperties>
</file>